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322" r:id="rId3"/>
    <p:sldId id="414" r:id="rId4"/>
    <p:sldId id="441" r:id="rId5"/>
    <p:sldId id="429" r:id="rId6"/>
    <p:sldId id="436" r:id="rId7"/>
    <p:sldId id="442" r:id="rId8"/>
    <p:sldId id="270" r:id="rId9"/>
    <p:sldId id="444" r:id="rId10"/>
    <p:sldId id="445" r:id="rId11"/>
    <p:sldId id="425" r:id="rId12"/>
    <p:sldId id="446" r:id="rId13"/>
    <p:sldId id="440" r:id="rId14"/>
    <p:sldId id="413" r:id="rId15"/>
    <p:sldId id="443" r:id="rId16"/>
  </p:sldIdLst>
  <p:sldSz cx="12192000" cy="6858000"/>
  <p:notesSz cx="6858000" cy="9144000"/>
  <p:embeddedFontLst>
    <p:embeddedFont>
      <p:font typeface="Avenir Next LT Pro" panose="020B0504020202020204" pitchFamily="34" charset="-18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3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</pc:docChg>
  </pc:docChgLst>
  <pc:docChgLst>
    <pc:chgData name="Siniša Vuksan" userId="3af124f9-b8e7-46e3-9422-21ae1d17ac0b" providerId="ADAL" clId="{B21B34C4-4DF5-4F93-8477-3828923D7A2E}"/>
    <pc:docChg chg="undo custSel addSld delSld modSld sldOrd">
      <pc:chgData name="Siniša Vuksan" userId="3af124f9-b8e7-46e3-9422-21ae1d17ac0b" providerId="ADAL" clId="{B21B34C4-4DF5-4F93-8477-3828923D7A2E}" dt="2021-01-22T12:24:10.065" v="3526"/>
      <pc:docMkLst>
        <pc:docMk/>
      </pc:docMkLst>
      <pc:sldChg chg="modSp">
        <pc:chgData name="Siniša Vuksan" userId="3af124f9-b8e7-46e3-9422-21ae1d17ac0b" providerId="ADAL" clId="{B21B34C4-4DF5-4F93-8477-3828923D7A2E}" dt="2021-01-22T08:19:06.419" v="23" actId="14100"/>
        <pc:sldMkLst>
          <pc:docMk/>
          <pc:sldMk cId="4263532617" sldId="256"/>
        </pc:sldMkLst>
        <pc:spChg chg="mod">
          <ac:chgData name="Siniša Vuksan" userId="3af124f9-b8e7-46e3-9422-21ae1d17ac0b" providerId="ADAL" clId="{B21B34C4-4DF5-4F93-8477-3828923D7A2E}" dt="2021-01-22T08:19:06.419" v="23" actId="14100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modAnim">
        <pc:chgData name="Siniša Vuksan" userId="3af124f9-b8e7-46e3-9422-21ae1d17ac0b" providerId="ADAL" clId="{B21B34C4-4DF5-4F93-8477-3828923D7A2E}" dt="2021-01-22T11:45:00.247" v="2320" actId="20577"/>
        <pc:sldMkLst>
          <pc:docMk/>
          <pc:sldMk cId="891775711" sldId="270"/>
        </pc:sldMkLst>
        <pc:spChg chg="mod">
          <ac:chgData name="Siniša Vuksan" userId="3af124f9-b8e7-46e3-9422-21ae1d17ac0b" providerId="ADAL" clId="{B21B34C4-4DF5-4F93-8477-3828923D7A2E}" dt="2021-01-22T11:15:50.032" v="1389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B21B34C4-4DF5-4F93-8477-3828923D7A2E}" dt="2021-01-22T11:18:12.192" v="1482" actId="1036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Vuksan" userId="3af124f9-b8e7-46e3-9422-21ae1d17ac0b" providerId="ADAL" clId="{B21B34C4-4DF5-4F93-8477-3828923D7A2E}" dt="2021-01-22T11:45:00.247" v="2320" actId="20577"/>
          <ac:spMkLst>
            <pc:docMk/>
            <pc:sldMk cId="891775711" sldId="270"/>
            <ac:spMk id="11" creationId="{AB74FFED-5767-473A-8139-086302FC1BD4}"/>
          </ac:spMkLst>
        </pc:spChg>
        <pc:spChg chg="mod">
          <ac:chgData name="Siniša Vuksan" userId="3af124f9-b8e7-46e3-9422-21ae1d17ac0b" providerId="ADAL" clId="{B21B34C4-4DF5-4F93-8477-3828923D7A2E}" dt="2021-01-22T11:18:45.316" v="1499" actId="20577"/>
          <ac:spMkLst>
            <pc:docMk/>
            <pc:sldMk cId="891775711" sldId="270"/>
            <ac:spMk id="18" creationId="{1051E621-E053-47F7-8F25-E71BCCC654E9}"/>
          </ac:spMkLst>
        </pc:spChg>
        <pc:spChg chg="mod">
          <ac:chgData name="Siniša Vuksan" userId="3af124f9-b8e7-46e3-9422-21ae1d17ac0b" providerId="ADAL" clId="{B21B34C4-4DF5-4F93-8477-3828923D7A2E}" dt="2021-01-22T11:18:56.456" v="1508" actId="20577"/>
          <ac:spMkLst>
            <pc:docMk/>
            <pc:sldMk cId="891775711" sldId="270"/>
            <ac:spMk id="20" creationId="{D6D771C3-6F7A-4B71-A5E9-F357AA3E11BE}"/>
          </ac:spMkLst>
        </pc:spChg>
        <pc:spChg chg="mod">
          <ac:chgData name="Siniša Vuksan" userId="3af124f9-b8e7-46e3-9422-21ae1d17ac0b" providerId="ADAL" clId="{B21B34C4-4DF5-4F93-8477-3828923D7A2E}" dt="2021-01-22T11:19:16.014" v="1513" actId="20577"/>
          <ac:spMkLst>
            <pc:docMk/>
            <pc:sldMk cId="891775711" sldId="270"/>
            <ac:spMk id="31" creationId="{C18134F3-2AA4-46A8-B1B6-B0DA3AC9A171}"/>
          </ac:spMkLst>
        </pc:spChg>
        <pc:spChg chg="mod">
          <ac:chgData name="Siniša Vuksan" userId="3af124f9-b8e7-46e3-9422-21ae1d17ac0b" providerId="ADAL" clId="{B21B34C4-4DF5-4F93-8477-3828923D7A2E}" dt="2021-01-22T11:19:24.140" v="1520" actId="20577"/>
          <ac:spMkLst>
            <pc:docMk/>
            <pc:sldMk cId="891775711" sldId="270"/>
            <ac:spMk id="33" creationId="{23ED0254-053D-4577-92C4-FEDD0194B803}"/>
          </ac:spMkLst>
        </pc:spChg>
        <pc:spChg chg="mod">
          <ac:chgData name="Siniša Vuksan" userId="3af124f9-b8e7-46e3-9422-21ae1d17ac0b" providerId="ADAL" clId="{B21B34C4-4DF5-4F93-8477-3828923D7A2E}" dt="2021-01-22T11:19:32.073" v="1527" actId="20577"/>
          <ac:spMkLst>
            <pc:docMk/>
            <pc:sldMk cId="891775711" sldId="270"/>
            <ac:spMk id="35" creationId="{E756A14C-DA7A-4B19-A988-DF8B3E3431C4}"/>
          </ac:spMkLst>
        </pc:spChg>
        <pc:picChg chg="mod">
          <ac:chgData name="Siniša Vuksan" userId="3af124f9-b8e7-46e3-9422-21ae1d17ac0b" providerId="ADAL" clId="{B21B34C4-4DF5-4F93-8477-3828923D7A2E}" dt="2021-01-22T11:16:16.481" v="1390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B21B34C4-4DF5-4F93-8477-3828923D7A2E}" dt="2021-01-22T11:18:16.061" v="148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modSp modAnim">
        <pc:chgData name="Siniša Vuksan" userId="3af124f9-b8e7-46e3-9422-21ae1d17ac0b" providerId="ADAL" clId="{B21B34C4-4DF5-4F93-8477-3828923D7A2E}" dt="2021-01-22T12:23:42.756" v="3523" actId="1076"/>
        <pc:sldMkLst>
          <pc:docMk/>
          <pc:sldMk cId="1216289924" sldId="322"/>
        </pc:sldMkLst>
        <pc:spChg chg="mod">
          <ac:chgData name="Siniša Vuksan" userId="3af124f9-b8e7-46e3-9422-21ae1d17ac0b" providerId="ADAL" clId="{B21B34C4-4DF5-4F93-8477-3828923D7A2E}" dt="2021-01-22T10:56:50.198" v="748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B21B34C4-4DF5-4F93-8477-3828923D7A2E}" dt="2021-01-22T10:49:07.651" v="405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7" creationId="{7B8D2A5F-4DE3-48B8-B599-065B0FB02ED9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8" creationId="{6FFA63F3-C074-44AB-B55C-7D5A41CE10AF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9" creationId="{703EDD45-D9EB-40E2-BA25-1AD80FC3234F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0" creationId="{59E2540C-73F3-4F43-8477-7A3F55346277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1" creationId="{3EB35042-E25F-4DBF-ACA9-57270D630A7D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2" creationId="{1052C528-EBDC-4316-8454-75049AF571D4}"/>
          </ac:spMkLst>
        </pc:spChg>
        <pc:spChg chg="mod">
          <ac:chgData name="Siniša Vuksan" userId="3af124f9-b8e7-46e3-9422-21ae1d17ac0b" providerId="ADAL" clId="{B21B34C4-4DF5-4F93-8477-3828923D7A2E}" dt="2021-01-22T10:56:45.534" v="747" actId="1076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Vuksan" userId="3af124f9-b8e7-46e3-9422-21ae1d17ac0b" providerId="ADAL" clId="{B21B34C4-4DF5-4F93-8477-3828923D7A2E}" dt="2021-01-22T12:23:42.756" v="3523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0:56:38.660" v="746" actId="1035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B21B34C4-4DF5-4F93-8477-3828923D7A2E}" dt="2021-01-22T12:22:07.101" v="3519" actId="20577"/>
        <pc:sldMkLst>
          <pc:docMk/>
          <pc:sldMk cId="3786226918" sldId="413"/>
        </pc:sldMkLst>
        <pc:spChg chg="mod">
          <ac:chgData name="Siniša Vuksan" userId="3af124f9-b8e7-46e3-9422-21ae1d17ac0b" providerId="ADAL" clId="{B21B34C4-4DF5-4F93-8477-3828923D7A2E}" dt="2021-01-22T12:22:07.101" v="3519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modSp modAnim">
        <pc:chgData name="Siniša Vuksan" userId="3af124f9-b8e7-46e3-9422-21ae1d17ac0b" providerId="ADAL" clId="{B21B34C4-4DF5-4F93-8477-3828923D7A2E}" dt="2021-01-22T11:05:43.135" v="896"/>
        <pc:sldMkLst>
          <pc:docMk/>
          <pc:sldMk cId="3028200427" sldId="414"/>
        </pc:sldMkLst>
        <pc:spChg chg="add mod">
          <ac:chgData name="Siniša Vuksan" userId="3af124f9-b8e7-46e3-9422-21ae1d17ac0b" providerId="ADAL" clId="{B21B34C4-4DF5-4F93-8477-3828923D7A2E}" dt="2021-01-22T10:59:02.602" v="888" actId="1037"/>
          <ac:spMkLst>
            <pc:docMk/>
            <pc:sldMk cId="3028200427" sldId="414"/>
            <ac:spMk id="6" creationId="{576776CE-2B18-47FB-BCCF-C4331834C5F2}"/>
          </ac:spMkLst>
        </pc:spChg>
        <pc:spChg chg="mod">
          <ac:chgData name="Siniša Vuksan" userId="3af124f9-b8e7-46e3-9422-21ae1d17ac0b" providerId="ADAL" clId="{B21B34C4-4DF5-4F93-8477-3828923D7A2E}" dt="2021-01-22T10:58:27.118" v="872" actId="1076"/>
          <ac:spMkLst>
            <pc:docMk/>
            <pc:sldMk cId="3028200427" sldId="414"/>
            <ac:spMk id="15" creationId="{B6F6218F-B4B9-406F-B418-980485A9DCA8}"/>
          </ac:spMkLst>
        </pc:spChg>
        <pc:spChg chg="mod">
          <ac:chgData name="Siniša Vuksan" userId="3af124f9-b8e7-46e3-9422-21ae1d17ac0b" providerId="ADAL" clId="{B21B34C4-4DF5-4F93-8477-3828923D7A2E}" dt="2021-01-22T10:58:48.547" v="879" actId="1038"/>
          <ac:spMkLst>
            <pc:docMk/>
            <pc:sldMk cId="3028200427" sldId="414"/>
            <ac:spMk id="52" creationId="{6379FB11-751F-4F63-BA84-7FBD728A706B}"/>
          </ac:spMkLst>
        </pc:spChg>
        <pc:picChg chg="mod">
          <ac:chgData name="Siniša Vuksan" userId="3af124f9-b8e7-46e3-9422-21ae1d17ac0b" providerId="ADAL" clId="{B21B34C4-4DF5-4F93-8477-3828923D7A2E}" dt="2021-01-22T10:57:33.917" v="761" actId="1038"/>
          <ac:picMkLst>
            <pc:docMk/>
            <pc:sldMk cId="3028200427" sldId="414"/>
            <ac:picMk id="2" creationId="{3C85C17C-2ED4-4E4F-A125-4D7A2CE46B84}"/>
          </ac:picMkLst>
        </pc:picChg>
        <pc:picChg chg="add mod">
          <ac:chgData name="Siniša Vuksan" userId="3af124f9-b8e7-46e3-9422-21ae1d17ac0b" providerId="ADAL" clId="{B21B34C4-4DF5-4F93-8477-3828923D7A2E}" dt="2021-01-22T11:05:19.285" v="890" actId="1076"/>
          <ac:picMkLst>
            <pc:docMk/>
            <pc:sldMk cId="3028200427" sldId="414"/>
            <ac:picMk id="3" creationId="{FD0EADC4-5A76-4A62-AB5B-8EE40C9495C2}"/>
          </ac:picMkLst>
        </pc:picChg>
        <pc:picChg chg="mod">
          <ac:chgData name="Siniša Vuksan" userId="3af124f9-b8e7-46e3-9422-21ae1d17ac0b" providerId="ADAL" clId="{B21B34C4-4DF5-4F93-8477-3828923D7A2E}" dt="2021-01-22T10:56:58.808" v="749" actId="14826"/>
          <ac:picMkLst>
            <pc:docMk/>
            <pc:sldMk cId="3028200427" sldId="41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21B34C4-4DF5-4F93-8477-3828923D7A2E}" dt="2021-01-22T11:05:29.677" v="892" actId="1076"/>
          <ac:picMkLst>
            <pc:docMk/>
            <pc:sldMk cId="3028200427" sldId="414"/>
            <ac:picMk id="5" creationId="{CFB532EF-4781-4A8E-970C-204C852311A9}"/>
          </ac:picMkLst>
        </pc:picChg>
      </pc:sldChg>
      <pc:sldChg chg="delSp modSp delAnim modAnim">
        <pc:chgData name="Siniša Vuksan" userId="3af124f9-b8e7-46e3-9422-21ae1d17ac0b" providerId="ADAL" clId="{B21B34C4-4DF5-4F93-8477-3828923D7A2E}" dt="2021-01-22T11:37:57.616" v="2113"/>
        <pc:sldMkLst>
          <pc:docMk/>
          <pc:sldMk cId="874063919" sldId="425"/>
        </pc:sldMkLst>
        <pc:spChg chg="mod">
          <ac:chgData name="Siniša Vuksan" userId="3af124f9-b8e7-46e3-9422-21ae1d17ac0b" providerId="ADAL" clId="{B21B34C4-4DF5-4F93-8477-3828923D7A2E}" dt="2021-01-22T11:20:17.684" v="1529" actId="20577"/>
          <ac:spMkLst>
            <pc:docMk/>
            <pc:sldMk cId="874063919" sldId="425"/>
            <ac:spMk id="3" creationId="{B7889F66-CCBB-4BC4-8656-0552E49AE557}"/>
          </ac:spMkLst>
        </pc:spChg>
        <pc:spChg chg="mod">
          <ac:chgData name="Siniša Vuksan" userId="3af124f9-b8e7-46e3-9422-21ae1d17ac0b" providerId="ADAL" clId="{B21B34C4-4DF5-4F93-8477-3828923D7A2E}" dt="2021-01-22T11:37:42.483" v="2112" actId="14100"/>
          <ac:spMkLst>
            <pc:docMk/>
            <pc:sldMk cId="874063919" sldId="425"/>
            <ac:spMk id="15" creationId="{B6F6218F-B4B9-406F-B418-980485A9DCA8}"/>
          </ac:spMkLst>
        </pc:spChg>
        <pc:spChg chg="mod">
          <ac:chgData name="Siniša Vuksan" userId="3af124f9-b8e7-46e3-9422-21ae1d17ac0b" providerId="ADAL" clId="{B21B34C4-4DF5-4F93-8477-3828923D7A2E}" dt="2021-01-22T11:37:29.644" v="2109" actId="1036"/>
          <ac:spMkLst>
            <pc:docMk/>
            <pc:sldMk cId="874063919" sldId="425"/>
            <ac:spMk id="17" creationId="{CC896F76-5FB0-439D-970F-E5A79CCA4FC2}"/>
          </ac:spMkLst>
        </pc:spChg>
        <pc:spChg chg="mod">
          <ac:chgData name="Siniša Vuksan" userId="3af124f9-b8e7-46e3-9422-21ae1d17ac0b" providerId="ADAL" clId="{B21B34C4-4DF5-4F93-8477-3828923D7A2E}" dt="2021-01-22T11:37:18.626" v="2018" actId="1076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Vuksan" userId="3af124f9-b8e7-46e3-9422-21ae1d17ac0b" providerId="ADAL" clId="{B21B34C4-4DF5-4F93-8477-3828923D7A2E}" dt="2021-01-22T11:37:29.644" v="2109" actId="1036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1:20:07.640" v="1528" actId="14826"/>
          <ac:picMkLst>
            <pc:docMk/>
            <pc:sldMk cId="874063919" sldId="425"/>
            <ac:picMk id="4" creationId="{1B2619D9-4F98-4A11-8FFE-57C7EB1F529A}"/>
          </ac:picMkLst>
        </pc:picChg>
        <pc:picChg chg="del">
          <ac:chgData name="Siniša Vuksan" userId="3af124f9-b8e7-46e3-9422-21ae1d17ac0b" providerId="ADAL" clId="{B21B34C4-4DF5-4F93-8477-3828923D7A2E}" dt="2021-01-22T11:20:21.190" v="1530" actId="478"/>
          <ac:picMkLst>
            <pc:docMk/>
            <pc:sldMk cId="874063919" sldId="425"/>
            <ac:picMk id="5" creationId="{A8AAF8D2-F2AA-46C7-A945-09603BAC576D}"/>
          </ac:picMkLst>
        </pc:picChg>
      </pc:sldChg>
      <pc:sldChg chg="addSp delSp modSp ord delAnim modAnim">
        <pc:chgData name="Siniša Vuksan" userId="3af124f9-b8e7-46e3-9422-21ae1d17ac0b" providerId="ADAL" clId="{B21B34C4-4DF5-4F93-8477-3828923D7A2E}" dt="2021-01-22T11:48:15.615" v="2536" actId="14100"/>
        <pc:sldMkLst>
          <pc:docMk/>
          <pc:sldMk cId="942110279" sldId="429"/>
        </pc:sldMkLst>
        <pc:spChg chg="mod">
          <ac:chgData name="Siniša Vuksan" userId="3af124f9-b8e7-46e3-9422-21ae1d17ac0b" providerId="ADAL" clId="{B21B34C4-4DF5-4F93-8477-3828923D7A2E}" dt="2021-01-22T11:38:57.506" v="2117" actId="20577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Vuksan" userId="3af124f9-b8e7-46e3-9422-21ae1d17ac0b" providerId="ADAL" clId="{B21B34C4-4DF5-4F93-8477-3828923D7A2E}" dt="2021-01-22T11:48:15.615" v="2536" actId="14100"/>
          <ac:spMkLst>
            <pc:docMk/>
            <pc:sldMk cId="942110279" sldId="429"/>
            <ac:spMk id="6" creationId="{D59C0E6F-A8FA-4180-809C-0B238788105A}"/>
          </ac:spMkLst>
        </pc:spChg>
        <pc:spChg chg="mod">
          <ac:chgData name="Siniša Vuksan" userId="3af124f9-b8e7-46e3-9422-21ae1d17ac0b" providerId="ADAL" clId="{B21B34C4-4DF5-4F93-8477-3828923D7A2E}" dt="2021-01-22T11:46:58.463" v="2350" actId="20577"/>
          <ac:spMkLst>
            <pc:docMk/>
            <pc:sldMk cId="942110279" sldId="429"/>
            <ac:spMk id="8" creationId="{D67387BB-6208-48A8-80D0-939B4F7D87CB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9" creationId="{57D0EE8F-5A2E-4035-A628-9DE0FF99591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0" creationId="{1BEDDA35-96D1-4579-A8FE-13272CD2A29B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1" creationId="{1EB26D08-E75B-4500-9D34-D0AC258AE1F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2" creationId="{DDFE7585-4BBD-4C3A-A636-FEF8710B917D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4" creationId="{4FA8F615-0000-43F3-97E6-A9AEF8F3E2A1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5" creationId="{BE292E38-D59C-4B35-B2A7-37B237695DE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6" creationId="{BE1CC444-9E83-458B-A42D-A4793923542D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7" creationId="{7520665A-2A84-4A03-AE41-7154CABF44D4}"/>
          </ac:spMkLst>
        </pc:spChg>
        <pc:spChg chg="add mod">
          <ac:chgData name="Siniša Vuksan" userId="3af124f9-b8e7-46e3-9422-21ae1d17ac0b" providerId="ADAL" clId="{B21B34C4-4DF5-4F93-8477-3828923D7A2E}" dt="2021-01-22T11:47:09.217" v="2360" actId="20577"/>
          <ac:spMkLst>
            <pc:docMk/>
            <pc:sldMk cId="942110279" sldId="429"/>
            <ac:spMk id="18" creationId="{A45BE7C7-6F95-402F-9A22-2106729563DC}"/>
          </ac:spMkLst>
        </pc:spChg>
        <pc:spChg chg="add mod">
          <ac:chgData name="Siniša Vuksan" userId="3af124f9-b8e7-46e3-9422-21ae1d17ac0b" providerId="ADAL" clId="{B21B34C4-4DF5-4F93-8477-3828923D7A2E}" dt="2021-01-22T11:47:18.071" v="2369" actId="20577"/>
          <ac:spMkLst>
            <pc:docMk/>
            <pc:sldMk cId="942110279" sldId="429"/>
            <ac:spMk id="19" creationId="{FEB58FED-16BD-4137-BE40-5BFD118E26B0}"/>
          </ac:spMkLst>
        </pc:spChg>
        <pc:picChg chg="mod">
          <ac:chgData name="Siniša Vuksan" userId="3af124f9-b8e7-46e3-9422-21ae1d17ac0b" providerId="ADAL" clId="{B21B34C4-4DF5-4F93-8477-3828923D7A2E}" dt="2021-01-22T11:43:47.894" v="2298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Vuksan" userId="3af124f9-b8e7-46e3-9422-21ae1d17ac0b" providerId="ADAL" clId="{B21B34C4-4DF5-4F93-8477-3828923D7A2E}" dt="2021-01-22T11:46:19.248" v="2329" actId="1076"/>
          <ac:picMkLst>
            <pc:docMk/>
            <pc:sldMk cId="942110279" sldId="42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B21B34C4-4DF5-4F93-8477-3828923D7A2E}" dt="2021-01-22T11:08:52.136" v="982" actId="1035"/>
        <pc:sldMkLst>
          <pc:docMk/>
          <pc:sldMk cId="3339590900" sldId="436"/>
        </pc:sldMkLst>
        <pc:spChg chg="del">
          <ac:chgData name="Siniša Vuksan" userId="3af124f9-b8e7-46e3-9422-21ae1d17ac0b" providerId="ADAL" clId="{B21B34C4-4DF5-4F93-8477-3828923D7A2E}" dt="2021-01-22T11:06:00.507" v="902" actId="478"/>
          <ac:spMkLst>
            <pc:docMk/>
            <pc:sldMk cId="3339590900" sldId="436"/>
            <ac:spMk id="6" creationId="{576776CE-2B18-47FB-BCCF-C4331834C5F2}"/>
          </ac:spMkLst>
        </pc:spChg>
        <pc:spChg chg="mod">
          <ac:chgData name="Siniša Vuksan" userId="3af124f9-b8e7-46e3-9422-21ae1d17ac0b" providerId="ADAL" clId="{B21B34C4-4DF5-4F93-8477-3828923D7A2E}" dt="2021-01-22T11:07:20.937" v="963" actId="1035"/>
          <ac:spMkLst>
            <pc:docMk/>
            <pc:sldMk cId="3339590900" sldId="436"/>
            <ac:spMk id="15" creationId="{B6F6218F-B4B9-406F-B418-980485A9DCA8}"/>
          </ac:spMkLst>
        </pc:spChg>
        <pc:spChg chg="del">
          <ac:chgData name="Siniša Vuksan" userId="3af124f9-b8e7-46e3-9422-21ae1d17ac0b" providerId="ADAL" clId="{B21B34C4-4DF5-4F93-8477-3828923D7A2E}" dt="2021-01-22T11:05:58.437" v="901" actId="478"/>
          <ac:spMkLst>
            <pc:docMk/>
            <pc:sldMk cId="3339590900" sldId="436"/>
            <ac:spMk id="52" creationId="{6379FB11-751F-4F63-BA84-7FBD728A706B}"/>
          </ac:spMkLst>
        </pc:spChg>
        <pc:picChg chg="mod">
          <ac:chgData name="Siniša Vuksan" userId="3af124f9-b8e7-46e3-9422-21ae1d17ac0b" providerId="ADAL" clId="{B21B34C4-4DF5-4F93-8477-3828923D7A2E}" dt="2021-01-22T11:07:16.025" v="956" actId="1076"/>
          <ac:picMkLst>
            <pc:docMk/>
            <pc:sldMk cId="3339590900" sldId="436"/>
            <ac:picMk id="2" creationId="{3C85C17C-2ED4-4E4F-A125-4D7A2CE46B84}"/>
          </ac:picMkLst>
        </pc:picChg>
        <pc:picChg chg="del">
          <ac:chgData name="Siniša Vuksan" userId="3af124f9-b8e7-46e3-9422-21ae1d17ac0b" providerId="ADAL" clId="{B21B34C4-4DF5-4F93-8477-3828923D7A2E}" dt="2021-01-22T11:05:53.946" v="899" actId="478"/>
          <ac:picMkLst>
            <pc:docMk/>
            <pc:sldMk cId="3339590900" sldId="436"/>
            <ac:picMk id="3" creationId="{FD0EADC4-5A76-4A62-AB5B-8EE40C9495C2}"/>
          </ac:picMkLst>
        </pc:picChg>
        <pc:picChg chg="del">
          <ac:chgData name="Siniša Vuksan" userId="3af124f9-b8e7-46e3-9422-21ae1d17ac0b" providerId="ADAL" clId="{B21B34C4-4DF5-4F93-8477-3828923D7A2E}" dt="2021-01-22T11:05:55.169" v="900" actId="478"/>
          <ac:picMkLst>
            <pc:docMk/>
            <pc:sldMk cId="3339590900" sldId="436"/>
            <ac:picMk id="5" creationId="{CFB532EF-4781-4A8E-970C-204C852311A9}"/>
          </ac:picMkLst>
        </pc:picChg>
        <pc:picChg chg="add mod">
          <ac:chgData name="Siniša Vuksan" userId="3af124f9-b8e7-46e3-9422-21ae1d17ac0b" providerId="ADAL" clId="{B21B34C4-4DF5-4F93-8477-3828923D7A2E}" dt="2021-01-22T11:07:40.532" v="967" actId="1076"/>
          <ac:picMkLst>
            <pc:docMk/>
            <pc:sldMk cId="3339590900" sldId="436"/>
            <ac:picMk id="9" creationId="{4BFAEEDA-8079-44EA-9E98-129A009ED27F}"/>
          </ac:picMkLst>
        </pc:picChg>
        <pc:picChg chg="add mod">
          <ac:chgData name="Siniša Vuksan" userId="3af124f9-b8e7-46e3-9422-21ae1d17ac0b" providerId="ADAL" clId="{B21B34C4-4DF5-4F93-8477-3828923D7A2E}" dt="2021-01-22T11:08:05.920" v="969" actId="1076"/>
          <ac:picMkLst>
            <pc:docMk/>
            <pc:sldMk cId="3339590900" sldId="436"/>
            <ac:picMk id="10" creationId="{97B2D69A-AAF1-4C27-8271-0AFA382904FA}"/>
          </ac:picMkLst>
        </pc:picChg>
        <pc:picChg chg="add mod">
          <ac:chgData name="Siniša Vuksan" userId="3af124f9-b8e7-46e3-9422-21ae1d17ac0b" providerId="ADAL" clId="{B21B34C4-4DF5-4F93-8477-3828923D7A2E}" dt="2021-01-22T11:08:14.112" v="971" actId="1076"/>
          <ac:picMkLst>
            <pc:docMk/>
            <pc:sldMk cId="3339590900" sldId="436"/>
            <ac:picMk id="11" creationId="{59A722B7-D764-403A-B93F-EA85B01129FB}"/>
          </ac:picMkLst>
        </pc:picChg>
        <pc:picChg chg="add mod">
          <ac:chgData name="Siniša Vuksan" userId="3af124f9-b8e7-46e3-9422-21ae1d17ac0b" providerId="ADAL" clId="{B21B34C4-4DF5-4F93-8477-3828923D7A2E}" dt="2021-01-22T11:08:19.990" v="973" actId="1076"/>
          <ac:picMkLst>
            <pc:docMk/>
            <pc:sldMk cId="3339590900" sldId="436"/>
            <ac:picMk id="12" creationId="{267456FA-FB1F-489C-87F0-964D425B9424}"/>
          </ac:picMkLst>
        </pc:picChg>
        <pc:picChg chg="add mod">
          <ac:chgData name="Siniša Vuksan" userId="3af124f9-b8e7-46e3-9422-21ae1d17ac0b" providerId="ADAL" clId="{B21B34C4-4DF5-4F93-8477-3828923D7A2E}" dt="2021-01-22T11:08:42.020" v="975" actId="1076"/>
          <ac:picMkLst>
            <pc:docMk/>
            <pc:sldMk cId="3339590900" sldId="436"/>
            <ac:picMk id="13" creationId="{6B469B90-D034-400F-ADEF-67EF3166F26F}"/>
          </ac:picMkLst>
        </pc:picChg>
        <pc:picChg chg="add mod">
          <ac:chgData name="Siniša Vuksan" userId="3af124f9-b8e7-46e3-9422-21ae1d17ac0b" providerId="ADAL" clId="{B21B34C4-4DF5-4F93-8477-3828923D7A2E}" dt="2021-01-22T11:08:52.136" v="982" actId="1035"/>
          <ac:picMkLst>
            <pc:docMk/>
            <pc:sldMk cId="3339590900" sldId="436"/>
            <ac:picMk id="14" creationId="{2F182B7D-EF79-4D9C-9978-288DD44E7D69}"/>
          </ac:picMkLst>
        </pc:picChg>
      </pc:sldChg>
    </pc:docChg>
  </pc:docChgLst>
  <pc:docChgLst>
    <pc:chgData name="Siniša ᵀᴴᴱ ᴼᴿᴵᴳᴵᴻᴬᴸ Wolfenstein" userId="215f646470bc261a" providerId="LiveId" clId="{9B7ED442-8EEE-4838-9984-8F3EFE852EC2}"/>
    <pc:docChg chg="undo custSel addSld delSld modSld sldOrd">
      <pc:chgData name="Siniša ᵀᴴᴱ ᴼᴿᴵᴳᴵᴻᴬᴸ Wolfenstein" userId="215f646470bc261a" providerId="LiveId" clId="{9B7ED442-8EEE-4838-9984-8F3EFE852EC2}" dt="2021-01-28T09:01:02.674" v="3212"/>
      <pc:docMkLst>
        <pc:docMk/>
      </pc:docMkLst>
      <pc:sldChg chg="modSp">
        <pc:chgData name="Siniša ᵀᴴᴱ ᴼᴿᴵᴳᴵᴻᴬᴸ Wolfenstein" userId="215f646470bc261a" providerId="LiveId" clId="{9B7ED442-8EEE-4838-9984-8F3EFE852EC2}" dt="2021-01-27T10:25:38.293" v="14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9B7ED442-8EEE-4838-9984-8F3EFE852EC2}" dt="2021-01-27T10:25:38.293" v="14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9B7ED442-8EEE-4838-9984-8F3EFE852EC2}" dt="2021-01-28T08:17:31.590" v="1932" actId="20577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9B7ED442-8EEE-4838-9984-8F3EFE852EC2}" dt="2021-01-28T08:12:13.992" v="1798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9B7ED442-8EEE-4838-9984-8F3EFE852EC2}" dt="2021-01-28T08:16:09.523" v="1884" actId="20577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9B7ED442-8EEE-4838-9984-8F3EFE852EC2}" dt="2021-01-28T08:12:27.493" v="1802" actId="478"/>
          <ac:spMkLst>
            <pc:docMk/>
            <pc:sldMk cId="891775711" sldId="270"/>
            <ac:spMk id="11" creationId="{AB74FFED-5767-473A-8139-086302FC1BD4}"/>
          </ac:spMkLst>
        </pc:spChg>
        <pc:spChg chg="add mod">
          <ac:chgData name="Siniša ᵀᴴᴱ ᴼᴿᴵᴳᴵᴻᴬᴸ Wolfenstein" userId="215f646470bc261a" providerId="LiveId" clId="{9B7ED442-8EEE-4838-9984-8F3EFE852EC2}" dt="2021-01-28T08:17:07.198" v="1919" actId="20577"/>
          <ac:spMkLst>
            <pc:docMk/>
            <pc:sldMk cId="891775711" sldId="270"/>
            <ac:spMk id="12" creationId="{8C9795E8-8C23-407A-9EB0-88CE3C221C0F}"/>
          </ac:spMkLst>
        </pc:spChg>
        <pc:spChg chg="add mod">
          <ac:chgData name="Siniša ᵀᴴᴱ ᴼᴿᴵᴳᴵᴻᴬᴸ Wolfenstein" userId="215f646470bc261a" providerId="LiveId" clId="{9B7ED442-8EEE-4838-9984-8F3EFE852EC2}" dt="2021-01-28T08:17:15.997" v="1923" actId="20577"/>
          <ac:spMkLst>
            <pc:docMk/>
            <pc:sldMk cId="891775711" sldId="270"/>
            <ac:spMk id="13" creationId="{2D004CAC-3C42-4127-99B4-C41CCD73275C}"/>
          </ac:spMkLst>
        </pc:spChg>
        <pc:spChg chg="add mod">
          <ac:chgData name="Siniša ᵀᴴᴱ ᴼᴿᴵᴳᴵᴻᴬᴸ Wolfenstein" userId="215f646470bc261a" providerId="LiveId" clId="{9B7ED442-8EEE-4838-9984-8F3EFE852EC2}" dt="2021-01-28T08:17:31.590" v="1932" actId="20577"/>
          <ac:spMkLst>
            <pc:docMk/>
            <pc:sldMk cId="891775711" sldId="270"/>
            <ac:spMk id="14" creationId="{96578D35-1F35-4C14-AB9E-1939D412E46F}"/>
          </ac:spMkLst>
        </pc:spChg>
        <pc:spChg chg="del">
          <ac:chgData name="Siniša ᵀᴴᴱ ᴼᴿᴵᴳᴵᴻᴬᴸ Wolfenstein" userId="215f646470bc261a" providerId="LiveId" clId="{9B7ED442-8EEE-4838-9984-8F3EFE852EC2}" dt="2021-01-28T08:14:27.313" v="1809" actId="478"/>
          <ac:spMkLst>
            <pc:docMk/>
            <pc:sldMk cId="891775711" sldId="270"/>
            <ac:spMk id="18" creationId="{1051E621-E053-47F7-8F25-E71BCCC654E9}"/>
          </ac:spMkLst>
        </pc:spChg>
        <pc:spChg chg="del">
          <ac:chgData name="Siniša ᵀᴴᴱ ᴼᴿᴵᴳᴵᴻᴬᴸ Wolfenstein" userId="215f646470bc261a" providerId="LiveId" clId="{9B7ED442-8EEE-4838-9984-8F3EFE852EC2}" dt="2021-01-28T08:14:30.439" v="1810" actId="478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ᵀᴴᴱ ᴼᴿᴵᴳᴵᴻᴬᴸ Wolfenstein" userId="215f646470bc261a" providerId="LiveId" clId="{9B7ED442-8EEE-4838-9984-8F3EFE852EC2}" dt="2021-01-28T08:14:27.313" v="1809" actId="478"/>
          <ac:spMkLst>
            <pc:docMk/>
            <pc:sldMk cId="891775711" sldId="270"/>
            <ac:spMk id="31" creationId="{C18134F3-2AA4-46A8-B1B6-B0DA3AC9A171}"/>
          </ac:spMkLst>
        </pc:spChg>
        <pc:spChg chg="del">
          <ac:chgData name="Siniša ᵀᴴᴱ ᴼᴿᴵᴳᴵᴻᴬᴸ Wolfenstein" userId="215f646470bc261a" providerId="LiveId" clId="{9B7ED442-8EEE-4838-9984-8F3EFE852EC2}" dt="2021-01-28T08:14:27.313" v="1809" actId="478"/>
          <ac:spMkLst>
            <pc:docMk/>
            <pc:sldMk cId="891775711" sldId="270"/>
            <ac:spMk id="33" creationId="{23ED0254-053D-4577-92C4-FEDD0194B803}"/>
          </ac:spMkLst>
        </pc:spChg>
        <pc:spChg chg="mod">
          <ac:chgData name="Siniša ᵀᴴᴱ ᴼᴿᴵᴳᴵᴻᴬᴸ Wolfenstein" userId="215f646470bc261a" providerId="LiveId" clId="{9B7ED442-8EEE-4838-9984-8F3EFE852EC2}" dt="2021-01-28T08:16:49.104" v="1901" actId="20577"/>
          <ac:spMkLst>
            <pc:docMk/>
            <pc:sldMk cId="891775711" sldId="270"/>
            <ac:spMk id="35" creationId="{E756A14C-DA7A-4B19-A988-DF8B3E3431C4}"/>
          </ac:spMkLst>
        </pc:spChg>
        <pc:picChg chg="mod">
          <ac:chgData name="Siniša ᵀᴴᴱ ᴼᴿᴵᴳᴵᴻᴬᴸ Wolfenstein" userId="215f646470bc261a" providerId="LiveId" clId="{9B7ED442-8EEE-4838-9984-8F3EFE852EC2}" dt="2021-01-28T08:12:11.485" v="1797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9B7ED442-8EEE-4838-9984-8F3EFE852EC2}" dt="2021-01-28T08:16:13.575" v="1885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delAnim modAnim">
        <pc:chgData name="Siniša ᵀᴴᴱ ᴼᴿᴵᴳᴵᴻᴬᴸ Wolfenstein" userId="215f646470bc261a" providerId="LiveId" clId="{9B7ED442-8EEE-4838-9984-8F3EFE852EC2}" dt="2021-01-28T07:33:17.175" v="1257" actId="1076"/>
        <pc:sldMkLst>
          <pc:docMk/>
          <pc:sldMk cId="1216289924" sldId="322"/>
        </pc:sldMkLst>
        <pc:spChg chg="mod">
          <ac:chgData name="Siniša ᵀᴴᴱ ᴼᴿᴵᴳᴵᴻᴬᴸ Wolfenstein" userId="215f646470bc261a" providerId="LiveId" clId="{9B7ED442-8EEE-4838-9984-8F3EFE852EC2}" dt="2021-01-28T07:20:01.784" v="847" actId="1035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9B7ED442-8EEE-4838-9984-8F3EFE852EC2}" dt="2021-01-28T06:39:01.070" v="305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9B7ED442-8EEE-4838-9984-8F3EFE852EC2}" dt="2021-01-28T07:09:01.429" v="452" actId="20577"/>
          <ac:spMkLst>
            <pc:docMk/>
            <pc:sldMk cId="1216289924" sldId="322"/>
            <ac:spMk id="7" creationId="{5F3A560B-0353-4510-81CA-3E3AD1579B94}"/>
          </ac:spMkLst>
        </pc:spChg>
        <pc:spChg chg="del">
          <ac:chgData name="Siniša ᵀᴴᴱ ᴼᴿᴵᴳᴵᴻᴬᴸ Wolfenstein" userId="215f646470bc261a" providerId="LiveId" clId="{9B7ED442-8EEE-4838-9984-8F3EFE852EC2}" dt="2021-01-27T10:25:50.158" v="16" actId="478"/>
          <ac:spMkLst>
            <pc:docMk/>
            <pc:sldMk cId="1216289924" sldId="322"/>
            <ac:spMk id="7" creationId="{7B8D2A5F-4DE3-48B8-B599-065B0FB02ED9}"/>
          </ac:spMkLst>
        </pc:spChg>
        <pc:spChg chg="add mod">
          <ac:chgData name="Siniša ᵀᴴᴱ ᴼᴿᴵᴳᴵᴻᴬᴸ Wolfenstein" userId="215f646470bc261a" providerId="LiveId" clId="{9B7ED442-8EEE-4838-9984-8F3EFE852EC2}" dt="2021-01-28T07:09:13.287" v="455" actId="20577"/>
          <ac:spMkLst>
            <pc:docMk/>
            <pc:sldMk cId="1216289924" sldId="322"/>
            <ac:spMk id="8" creationId="{642EB5A2-D09F-4246-B5BA-61E5BEB289F4}"/>
          </ac:spMkLst>
        </pc:spChg>
        <pc:spChg chg="del">
          <ac:chgData name="Siniša ᵀᴴᴱ ᴼᴿᴵᴳᴵᴻᴬᴸ Wolfenstein" userId="215f646470bc261a" providerId="LiveId" clId="{9B7ED442-8EEE-4838-9984-8F3EFE852EC2}" dt="2021-01-27T10:25:52.363" v="17" actId="478"/>
          <ac:spMkLst>
            <pc:docMk/>
            <pc:sldMk cId="1216289924" sldId="322"/>
            <ac:spMk id="8" creationId="{6FFA63F3-C074-44AB-B55C-7D5A41CE10AF}"/>
          </ac:spMkLst>
        </pc:spChg>
        <pc:spChg chg="del">
          <ac:chgData name="Siniša ᵀᴴᴱ ᴼᴿᴵᴳᴵᴻᴬᴸ Wolfenstein" userId="215f646470bc261a" providerId="LiveId" clId="{9B7ED442-8EEE-4838-9984-8F3EFE852EC2}" dt="2021-01-27T10:25:50.158" v="16" actId="478"/>
          <ac:spMkLst>
            <pc:docMk/>
            <pc:sldMk cId="1216289924" sldId="322"/>
            <ac:spMk id="9" creationId="{703EDD45-D9EB-40E2-BA25-1AD80FC3234F}"/>
          </ac:spMkLst>
        </pc:spChg>
        <pc:spChg chg="add mod">
          <ac:chgData name="Siniša ᵀᴴᴱ ᴼᴿᴵᴳᴵᴻᴬᴸ Wolfenstein" userId="215f646470bc261a" providerId="LiveId" clId="{9B7ED442-8EEE-4838-9984-8F3EFE852EC2}" dt="2021-01-28T07:09:24.518" v="460" actId="20577"/>
          <ac:spMkLst>
            <pc:docMk/>
            <pc:sldMk cId="1216289924" sldId="322"/>
            <ac:spMk id="9" creationId="{E4325EFE-FEA5-47C2-B1AE-8B6DA37841F3}"/>
          </ac:spMkLst>
        </pc:spChg>
        <pc:spChg chg="add mod">
          <ac:chgData name="Siniša ᵀᴴᴱ ᴼᴿᴵᴳᴵᴻᴬᴸ Wolfenstein" userId="215f646470bc261a" providerId="LiveId" clId="{9B7ED442-8EEE-4838-9984-8F3EFE852EC2}" dt="2021-01-28T07:28:16.708" v="1002" actId="14100"/>
          <ac:spMkLst>
            <pc:docMk/>
            <pc:sldMk cId="1216289924" sldId="322"/>
            <ac:spMk id="10" creationId="{51CD97CF-527D-458F-983F-FFD63A289A80}"/>
          </ac:spMkLst>
        </pc:spChg>
        <pc:spChg chg="del">
          <ac:chgData name="Siniša ᵀᴴᴱ ᴼᴿᴵᴳᴵᴻᴬᴸ Wolfenstein" userId="215f646470bc261a" providerId="LiveId" clId="{9B7ED442-8EEE-4838-9984-8F3EFE852EC2}" dt="2021-01-27T10:25:50.158" v="16" actId="478"/>
          <ac:spMkLst>
            <pc:docMk/>
            <pc:sldMk cId="1216289924" sldId="322"/>
            <ac:spMk id="10" creationId="{59E2540C-73F3-4F43-8477-7A3F55346277}"/>
          </ac:spMkLst>
        </pc:spChg>
        <pc:spChg chg="del">
          <ac:chgData name="Siniša ᵀᴴᴱ ᴼᴿᴵᴳᴵᴻᴬᴸ Wolfenstein" userId="215f646470bc261a" providerId="LiveId" clId="{9B7ED442-8EEE-4838-9984-8F3EFE852EC2}" dt="2021-01-27T10:25:50.158" v="16" actId="478"/>
          <ac:spMkLst>
            <pc:docMk/>
            <pc:sldMk cId="1216289924" sldId="322"/>
            <ac:spMk id="11" creationId="{3EB35042-E25F-4DBF-ACA9-57270D630A7D}"/>
          </ac:spMkLst>
        </pc:spChg>
        <pc:spChg chg="add mod">
          <ac:chgData name="Siniša ᵀᴴᴱ ᴼᴿᴵᴳᴵᴻᴬᴸ Wolfenstein" userId="215f646470bc261a" providerId="LiveId" clId="{9B7ED442-8EEE-4838-9984-8F3EFE852EC2}" dt="2021-01-28T07:09:42.166" v="475" actId="1035"/>
          <ac:spMkLst>
            <pc:docMk/>
            <pc:sldMk cId="1216289924" sldId="322"/>
            <ac:spMk id="11" creationId="{4243FD8C-1C8D-4A56-BFD1-D8A046B630EF}"/>
          </ac:spMkLst>
        </pc:spChg>
        <pc:spChg chg="add mod">
          <ac:chgData name="Siniša ᵀᴴᴱ ᴼᴿᴵᴳᴵᴻᴬᴸ Wolfenstein" userId="215f646470bc261a" providerId="LiveId" clId="{9B7ED442-8EEE-4838-9984-8F3EFE852EC2}" dt="2021-01-28T07:09:53.681" v="480" actId="1036"/>
          <ac:spMkLst>
            <pc:docMk/>
            <pc:sldMk cId="1216289924" sldId="322"/>
            <ac:spMk id="12" creationId="{0A0737B4-3094-432B-AB54-6DA3DFD38C3C}"/>
          </ac:spMkLst>
        </pc:spChg>
        <pc:spChg chg="del">
          <ac:chgData name="Siniša ᵀᴴᴱ ᴼᴿᴵᴳᴵᴻᴬᴸ Wolfenstein" userId="215f646470bc261a" providerId="LiveId" clId="{9B7ED442-8EEE-4838-9984-8F3EFE852EC2}" dt="2021-01-27T10:25:55.351" v="18" actId="478"/>
          <ac:spMkLst>
            <pc:docMk/>
            <pc:sldMk cId="1216289924" sldId="322"/>
            <ac:spMk id="12" creationId="{1052C528-EBDC-4316-8454-75049AF571D4}"/>
          </ac:spMkLst>
        </pc:spChg>
        <pc:spChg chg="add mod">
          <ac:chgData name="Siniša ᵀᴴᴱ ᴼᴿᴵᴳᴵᴻᴬᴸ Wolfenstein" userId="215f646470bc261a" providerId="LiveId" clId="{9B7ED442-8EEE-4838-9984-8F3EFE852EC2}" dt="2021-01-28T07:20:37.804" v="870" actId="1076"/>
          <ac:spMkLst>
            <pc:docMk/>
            <pc:sldMk cId="1216289924" sldId="322"/>
            <ac:spMk id="13" creationId="{587BCB74-7F9C-43B3-9FAB-D63CAD1D34F2}"/>
          </ac:spMkLst>
        </pc:spChg>
        <pc:spChg chg="mod">
          <ac:chgData name="Siniša ᵀᴴᴱ ᴼᴿᴵᴳᴵᴻᴬᴸ Wolfenstein" userId="215f646470bc261a" providerId="LiveId" clId="{9B7ED442-8EEE-4838-9984-8F3EFE852EC2}" dt="2021-01-28T07:20:45.148" v="871" actId="1076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9B7ED442-8EEE-4838-9984-8F3EFE852EC2}" dt="2021-01-28T07:33:17.175" v="1257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B7ED442-8EEE-4838-9984-8F3EFE852EC2}" dt="2021-01-27T10:26:33.730" v="22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9B7ED442-8EEE-4838-9984-8F3EFE852EC2}" dt="2021-01-27T10:26:07.627" v="21" actId="2696"/>
        <pc:sldMkLst>
          <pc:docMk/>
          <pc:sldMk cId="1307051177" sldId="398"/>
        </pc:sldMkLst>
      </pc:sldChg>
      <pc:sldChg chg="modSp ord">
        <pc:chgData name="Siniša ᵀᴴᴱ ᴼᴿᴵᴳᴵᴻᴬᴸ Wolfenstein" userId="215f646470bc261a" providerId="LiveId" clId="{9B7ED442-8EEE-4838-9984-8F3EFE852EC2}" dt="2021-01-28T08:53:51.618" v="2913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9B7ED442-8EEE-4838-9984-8F3EFE852EC2}" dt="2021-01-28T08:53:51.618" v="2913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delAnim modAnim">
        <pc:chgData name="Siniša ᵀᴴᴱ ᴼᴿᴵᴳᴵᴻᴬᴸ Wolfenstein" userId="215f646470bc261a" providerId="LiveId" clId="{9B7ED442-8EEE-4838-9984-8F3EFE852EC2}" dt="2021-01-28T07:24:15.283" v="909" actId="1076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9B7ED442-8EEE-4838-9984-8F3EFE852EC2}" dt="2021-01-28T07:14:00.708" v="580" actId="478"/>
          <ac:spMkLst>
            <pc:docMk/>
            <pc:sldMk cId="3028200427" sldId="414"/>
            <ac:spMk id="6" creationId="{576776CE-2B18-47FB-BCCF-C4331834C5F2}"/>
          </ac:spMkLst>
        </pc:spChg>
        <pc:spChg chg="add mod">
          <ac:chgData name="Siniša ᵀᴴᴱ ᴼᴿᴵᴳᴵᴻᴬᴸ Wolfenstein" userId="215f646470bc261a" providerId="LiveId" clId="{9B7ED442-8EEE-4838-9984-8F3EFE852EC2}" dt="2021-01-28T07:24:04.823" v="906" actId="1076"/>
          <ac:spMkLst>
            <pc:docMk/>
            <pc:sldMk cId="3028200427" sldId="414"/>
            <ac:spMk id="10" creationId="{1D26DAD7-215A-4ED8-A077-AECB8A0D7B6D}"/>
          </ac:spMkLst>
        </pc:spChg>
        <pc:spChg chg="mod">
          <ac:chgData name="Siniša ᵀᴴᴱ ᴼᴿᴵᴳᴵᴻᴬᴸ Wolfenstein" userId="215f646470bc261a" providerId="LiveId" clId="{9B7ED442-8EEE-4838-9984-8F3EFE852EC2}" dt="2021-01-28T07:23:20.174" v="884" actId="1076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B7ED442-8EEE-4838-9984-8F3EFE852EC2}" dt="2021-01-28T07:14:03.061" v="581" actId="478"/>
          <ac:spMkLst>
            <pc:docMk/>
            <pc:sldMk cId="3028200427" sldId="414"/>
            <ac:spMk id="52" creationId="{6379FB11-751F-4F63-BA84-7FBD728A706B}"/>
          </ac:spMkLst>
        </pc:spChg>
        <pc:picChg chg="mod">
          <ac:chgData name="Siniša ᵀᴴᴱ ᴼᴿᴵᴳᴵᴻᴬᴸ Wolfenstein" userId="215f646470bc261a" providerId="LiveId" clId="{9B7ED442-8EEE-4838-9984-8F3EFE852EC2}" dt="2021-01-28T07:23:24.215" v="886" actId="1076"/>
          <ac:picMkLst>
            <pc:docMk/>
            <pc:sldMk cId="3028200427" sldId="414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9B7ED442-8EEE-4838-9984-8F3EFE852EC2}" dt="2021-01-28T07:14:04.938" v="582" actId="478"/>
          <ac:picMkLst>
            <pc:docMk/>
            <pc:sldMk cId="3028200427" sldId="414"/>
            <ac:picMk id="3" creationId="{FD0EADC4-5A76-4A62-AB5B-8EE40C9495C2}"/>
          </ac:picMkLst>
        </pc:picChg>
        <pc:picChg chg="mod">
          <ac:chgData name="Siniša ᵀᴴᴱ ᴼᴿᴵᴳᴵᴻᴬᴸ Wolfenstein" userId="215f646470bc261a" providerId="LiveId" clId="{9B7ED442-8EEE-4838-9984-8F3EFE852EC2}" dt="2021-01-28T07:16:41.727" v="796" actId="14826"/>
          <ac:picMkLst>
            <pc:docMk/>
            <pc:sldMk cId="3028200427" sldId="414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9B7ED442-8EEE-4838-9984-8F3EFE852EC2}" dt="2021-01-28T07:14:06.127" v="583" actId="478"/>
          <ac:picMkLst>
            <pc:docMk/>
            <pc:sldMk cId="3028200427" sldId="414"/>
            <ac:picMk id="5" creationId="{CFB532EF-4781-4A8E-970C-204C852311A9}"/>
          </ac:picMkLst>
        </pc:picChg>
        <pc:picChg chg="add mod">
          <ac:chgData name="Siniša ᵀᴴᴱ ᴼᴿᴵᴳᴵᴻᴬᴸ Wolfenstein" userId="215f646470bc261a" providerId="LiveId" clId="{9B7ED442-8EEE-4838-9984-8F3EFE852EC2}" dt="2021-01-28T07:23:26.637" v="887" actId="1076"/>
          <ac:picMkLst>
            <pc:docMk/>
            <pc:sldMk cId="3028200427" sldId="414"/>
            <ac:picMk id="7" creationId="{8AFD0194-A829-4BDD-9B64-C5028401E15D}"/>
          </ac:picMkLst>
        </pc:picChg>
        <pc:picChg chg="add mod">
          <ac:chgData name="Siniša ᵀᴴᴱ ᴼᴿᴵᴳᴵᴻᴬᴸ Wolfenstein" userId="215f646470bc261a" providerId="LiveId" clId="{9B7ED442-8EEE-4838-9984-8F3EFE852EC2}" dt="2021-01-28T07:24:15.283" v="909" actId="1076"/>
          <ac:picMkLst>
            <pc:docMk/>
            <pc:sldMk cId="3028200427" sldId="414"/>
            <ac:picMk id="11" creationId="{1905BC75-27B8-41F7-B900-0C3292D9EED0}"/>
          </ac:picMkLst>
        </pc:picChg>
      </pc:sldChg>
      <pc:sldChg chg="addSp delSp modSp ord delAnim modAnim">
        <pc:chgData name="Siniša ᵀᴴᴱ ᴼᴿᴵᴳᴵᴻᴬᴸ Wolfenstein" userId="215f646470bc261a" providerId="LiveId" clId="{9B7ED442-8EEE-4838-9984-8F3EFE852EC2}" dt="2021-01-28T08:39:54.922" v="2692" actId="20577"/>
        <pc:sldMkLst>
          <pc:docMk/>
          <pc:sldMk cId="874063919" sldId="425"/>
        </pc:sldMkLst>
        <pc:spChg chg="mod">
          <ac:chgData name="Siniša ᵀᴴᴱ ᴼᴿᴵᴳᴵᴻᴬᴸ Wolfenstein" userId="215f646470bc261a" providerId="LiveId" clId="{9B7ED442-8EEE-4838-9984-8F3EFE852EC2}" dt="2021-01-28T08:35:53.702" v="2481" actId="20577"/>
          <ac:spMkLst>
            <pc:docMk/>
            <pc:sldMk cId="874063919" sldId="425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9B7ED442-8EEE-4838-9984-8F3EFE852EC2}" dt="2021-01-28T08:39:27.302" v="2647" actId="114"/>
          <ac:spMkLst>
            <pc:docMk/>
            <pc:sldMk cId="874063919" sldId="425"/>
            <ac:spMk id="9" creationId="{70A50C61-3163-467B-950D-739853BFCADC}"/>
          </ac:spMkLst>
        </pc:spChg>
        <pc:spChg chg="add mod">
          <ac:chgData name="Siniša ᵀᴴᴱ ᴼᴿᴵᴳᴵᴻᴬᴸ Wolfenstein" userId="215f646470bc261a" providerId="LiveId" clId="{9B7ED442-8EEE-4838-9984-8F3EFE852EC2}" dt="2021-01-28T08:39:54.922" v="2692" actId="20577"/>
          <ac:spMkLst>
            <pc:docMk/>
            <pc:sldMk cId="874063919" sldId="425"/>
            <ac:spMk id="10" creationId="{71B600B3-2250-4685-BEBC-BB8377ED93D0}"/>
          </ac:spMkLst>
        </pc:spChg>
        <pc:spChg chg="mod">
          <ac:chgData name="Siniša ᵀᴴᴱ ᴼᴿᴵᴳᴵᴻᴬᴸ Wolfenstein" userId="215f646470bc261a" providerId="LiveId" clId="{9B7ED442-8EEE-4838-9984-8F3EFE852EC2}" dt="2021-01-28T08:37:45.218" v="2619" actId="1076"/>
          <ac:spMkLst>
            <pc:docMk/>
            <pc:sldMk cId="874063919" sldId="425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B7ED442-8EEE-4838-9984-8F3EFE852EC2}" dt="2021-01-28T08:36:01.094" v="2483" actId="478"/>
          <ac:spMkLst>
            <pc:docMk/>
            <pc:sldMk cId="874063919" sldId="425"/>
            <ac:spMk id="17" creationId="{CC896F76-5FB0-439D-970F-E5A79CCA4FC2}"/>
          </ac:spMkLst>
        </pc:spChg>
        <pc:spChg chg="del">
          <ac:chgData name="Siniša ᵀᴴᴱ ᴼᴿᴵᴳᴵᴻᴬᴸ Wolfenstein" userId="215f646470bc261a" providerId="LiveId" clId="{9B7ED442-8EEE-4838-9984-8F3EFE852EC2}" dt="2021-01-28T08:35:56.524" v="2482" actId="478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ᵀᴴᴱ ᴼᴿᴵᴳᴵᴻᴬᴸ Wolfenstein" userId="215f646470bc261a" providerId="LiveId" clId="{9B7ED442-8EEE-4838-9984-8F3EFE852EC2}" dt="2021-01-28T08:38:16.132" v="2622" actId="1076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B7ED442-8EEE-4838-9984-8F3EFE852EC2}" dt="2021-01-28T08:36:11.546" v="2485" actId="14826"/>
          <ac:picMkLst>
            <pc:docMk/>
            <pc:sldMk cId="874063919" sldId="42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9B7ED442-8EEE-4838-9984-8F3EFE852EC2}" dt="2021-01-28T08:38:47.964" v="2624" actId="1076"/>
          <ac:picMkLst>
            <pc:docMk/>
            <pc:sldMk cId="874063919" sldId="425"/>
            <ac:picMk id="5" creationId="{53110DB5-77B9-4247-8FCF-C13B14CE1866}"/>
          </ac:picMkLst>
        </pc:picChg>
      </pc:sldChg>
      <pc:sldChg chg="del">
        <pc:chgData name="Siniša ᵀᴴᴱ ᴼᴿᴵᴳᴵᴻᴬᴸ Wolfenstein" userId="215f646470bc261a" providerId="LiveId" clId="{9B7ED442-8EEE-4838-9984-8F3EFE852EC2}" dt="2021-01-28T08:54:15.337" v="2915" actId="2696"/>
        <pc:sldMkLst>
          <pc:docMk/>
          <pc:sldMk cId="2820552510" sldId="426"/>
        </pc:sldMkLst>
      </pc:sldChg>
      <pc:sldChg chg="del">
        <pc:chgData name="Siniša ᵀᴴᴱ ᴼᴿᴵᴳᴵᴻᴬᴸ Wolfenstein" userId="215f646470bc261a" providerId="LiveId" clId="{9B7ED442-8EEE-4838-9984-8F3EFE852EC2}" dt="2021-01-28T08:54:16.599" v="2917" actId="2696"/>
        <pc:sldMkLst>
          <pc:docMk/>
          <pc:sldMk cId="2147856038" sldId="427"/>
        </pc:sldMkLst>
      </pc:sldChg>
      <pc:sldChg chg="addSp delSp modSp ord delAnim modAnim">
        <pc:chgData name="Siniša ᵀᴴᴱ ᴼᴿᴵᴳᴵᴻᴬᴸ Wolfenstein" userId="215f646470bc261a" providerId="LiveId" clId="{9B7ED442-8EEE-4838-9984-8F3EFE852EC2}" dt="2021-01-28T08:06:20.128" v="1668" actId="14826"/>
        <pc:sldMkLst>
          <pc:docMk/>
          <pc:sldMk cId="942110279" sldId="429"/>
        </pc:sldMkLst>
        <pc:spChg chg="mod">
          <ac:chgData name="Siniša ᵀᴴᴱ ᴼᴿᴵᴳᴵᴻᴬᴸ Wolfenstein" userId="215f646470bc261a" providerId="LiveId" clId="{9B7ED442-8EEE-4838-9984-8F3EFE852EC2}" dt="2021-01-28T08:03:15.123" v="1557" actId="20577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9B7ED442-8EEE-4838-9984-8F3EFE852EC2}" dt="2021-01-28T08:04:40.873" v="1643" actId="1076"/>
          <ac:spMkLst>
            <pc:docMk/>
            <pc:sldMk cId="942110279" sldId="429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9B7ED442-8EEE-4838-9984-8F3EFE852EC2}" dt="2021-01-28T08:04:52.092" v="1645" actId="478"/>
          <ac:spMkLst>
            <pc:docMk/>
            <pc:sldMk cId="942110279" sldId="429"/>
            <ac:spMk id="8" creationId="{D67387BB-6208-48A8-80D0-939B4F7D87CB}"/>
          </ac:spMkLst>
        </pc:spChg>
        <pc:spChg chg="add mod">
          <ac:chgData name="Siniša ᵀᴴᴱ ᴼᴿᴵᴳᴵᴻᴬᴸ Wolfenstein" userId="215f646470bc261a" providerId="LiveId" clId="{9B7ED442-8EEE-4838-9984-8F3EFE852EC2}" dt="2021-01-28T08:05:06.142" v="1650" actId="20577"/>
          <ac:spMkLst>
            <pc:docMk/>
            <pc:sldMk cId="942110279" sldId="429"/>
            <ac:spMk id="9" creationId="{D20620AF-CBE8-402A-BEB8-5A4B0E09CADD}"/>
          </ac:spMkLst>
        </pc:spChg>
        <pc:spChg chg="add mod">
          <ac:chgData name="Siniša ᵀᴴᴱ ᴼᴿᴵᴳᴵᴻᴬᴸ Wolfenstein" userId="215f646470bc261a" providerId="LiveId" clId="{9B7ED442-8EEE-4838-9984-8F3EFE852EC2}" dt="2021-01-28T08:05:19.191" v="1653" actId="20577"/>
          <ac:spMkLst>
            <pc:docMk/>
            <pc:sldMk cId="942110279" sldId="429"/>
            <ac:spMk id="10" creationId="{22EAC4E6-2773-4268-B31A-96204FA626C8}"/>
          </ac:spMkLst>
        </pc:spChg>
        <pc:spChg chg="add mod">
          <ac:chgData name="Siniša ᵀᴴᴱ ᴼᴿᴵᴳᴵᴻᴬᴸ Wolfenstein" userId="215f646470bc261a" providerId="LiveId" clId="{9B7ED442-8EEE-4838-9984-8F3EFE852EC2}" dt="2021-01-28T08:05:27.687" v="1656" actId="1076"/>
          <ac:spMkLst>
            <pc:docMk/>
            <pc:sldMk cId="942110279" sldId="429"/>
            <ac:spMk id="11" creationId="{61E58F2F-8C9C-4FB3-A6B4-3B41153CB88E}"/>
          </ac:spMkLst>
        </pc:spChg>
        <pc:spChg chg="add mod">
          <ac:chgData name="Siniša ᵀᴴᴱ ᴼᴿᴵᴳᴵᴻᴬᴸ Wolfenstein" userId="215f646470bc261a" providerId="LiveId" clId="{9B7ED442-8EEE-4838-9984-8F3EFE852EC2}" dt="2021-01-28T08:05:35.896" v="1659" actId="20577"/>
          <ac:spMkLst>
            <pc:docMk/>
            <pc:sldMk cId="942110279" sldId="429"/>
            <ac:spMk id="12" creationId="{EB98F29C-74C7-482E-8AB9-DA7311664C05}"/>
          </ac:spMkLst>
        </pc:spChg>
        <pc:spChg chg="del">
          <ac:chgData name="Siniša ᵀᴴᴱ ᴼᴿᴵᴳᴵᴻᴬᴸ Wolfenstein" userId="215f646470bc261a" providerId="LiveId" clId="{9B7ED442-8EEE-4838-9984-8F3EFE852EC2}" dt="2021-01-28T08:04:53.827" v="1646" actId="478"/>
          <ac:spMkLst>
            <pc:docMk/>
            <pc:sldMk cId="942110279" sldId="429"/>
            <ac:spMk id="18" creationId="{A45BE7C7-6F95-402F-9A22-2106729563DC}"/>
          </ac:spMkLst>
        </pc:spChg>
        <pc:spChg chg="del">
          <ac:chgData name="Siniša ᵀᴴᴱ ᴼᴿᴵᴳᴵᴻᴬᴸ Wolfenstein" userId="215f646470bc261a" providerId="LiveId" clId="{9B7ED442-8EEE-4838-9984-8F3EFE852EC2}" dt="2021-01-28T08:04:56.458" v="1647" actId="478"/>
          <ac:spMkLst>
            <pc:docMk/>
            <pc:sldMk cId="942110279" sldId="429"/>
            <ac:spMk id="19" creationId="{FEB58FED-16BD-4137-BE40-5BFD118E26B0}"/>
          </ac:spMkLst>
        </pc:spChg>
        <pc:picChg chg="mod">
          <ac:chgData name="Siniša ᵀᴴᴱ ᴼᴿᴵᴳᴵᴻᴬᴸ Wolfenstein" userId="215f646470bc261a" providerId="LiveId" clId="{9B7ED442-8EEE-4838-9984-8F3EFE852EC2}" dt="2021-01-28T08:06:20.128" v="1668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9B7ED442-8EEE-4838-9984-8F3EFE852EC2}" dt="2021-01-28T08:04:34.621" v="1642" actId="1076"/>
          <ac:picMkLst>
            <pc:docMk/>
            <pc:sldMk cId="942110279" sldId="429"/>
            <ac:picMk id="3" creationId="{DCB64642-CE4F-4D9C-A92A-9A8EF9D7D4F4}"/>
          </ac:picMkLst>
        </pc:picChg>
      </pc:sldChg>
      <pc:sldChg chg="addSp delSp modSp ord delAnim modAnim">
        <pc:chgData name="Siniša ᵀᴴᴱ ᴼᴿᴵᴳᴵᴻᴬᴸ Wolfenstein" userId="215f646470bc261a" providerId="LiveId" clId="{9B7ED442-8EEE-4838-9984-8F3EFE852EC2}" dt="2021-01-28T08:09:37.094" v="1753" actId="1076"/>
        <pc:sldMkLst>
          <pc:docMk/>
          <pc:sldMk cId="3339590900" sldId="436"/>
        </pc:sldMkLst>
        <pc:spChg chg="mod">
          <ac:chgData name="Siniša ᵀᴴᴱ ᴼᴿᴵᴳᴵᴻᴬᴸ Wolfenstein" userId="215f646470bc261a" providerId="LiveId" clId="{9B7ED442-8EEE-4838-9984-8F3EFE852EC2}" dt="2021-01-28T08:07:49.614" v="1738" actId="20577"/>
          <ac:spMkLst>
            <pc:docMk/>
            <pc:sldMk cId="3339590900" sldId="436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9B7ED442-8EEE-4838-9984-8F3EFE852EC2}" dt="2021-01-28T08:09:37.094" v="1753" actId="1076"/>
          <ac:spMkLst>
            <pc:docMk/>
            <pc:sldMk cId="3339590900" sldId="436"/>
            <ac:spMk id="16" creationId="{486010EC-7B75-45E3-A7BA-28FE57B90CDB}"/>
          </ac:spMkLst>
        </pc:spChg>
        <pc:picChg chg="mod">
          <ac:chgData name="Siniša ᵀᴴᴱ ᴼᴿᴵᴳᴵᴻᴬᴸ Wolfenstein" userId="215f646470bc261a" providerId="LiveId" clId="{9B7ED442-8EEE-4838-9984-8F3EFE852EC2}" dt="2021-01-28T08:07:21.820" v="1674" actId="1076"/>
          <ac:picMkLst>
            <pc:docMk/>
            <pc:sldMk cId="3339590900" sldId="436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B7ED442-8EEE-4838-9984-8F3EFE852EC2}" dt="2021-01-28T08:06:24.028" v="1669" actId="14826"/>
          <ac:picMkLst>
            <pc:docMk/>
            <pc:sldMk cId="3339590900" sldId="436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9B7ED442-8EEE-4838-9984-8F3EFE852EC2}" dt="2021-01-28T08:05:43.942" v="1661" actId="478"/>
          <ac:picMkLst>
            <pc:docMk/>
            <pc:sldMk cId="3339590900" sldId="436"/>
            <ac:picMk id="9" creationId="{4BFAEEDA-8079-44EA-9E98-129A009ED27F}"/>
          </ac:picMkLst>
        </pc:picChg>
        <pc:picChg chg="del">
          <ac:chgData name="Siniša ᵀᴴᴱ ᴼᴿᴵᴳᴵᴻᴬᴸ Wolfenstein" userId="215f646470bc261a" providerId="LiveId" clId="{9B7ED442-8EEE-4838-9984-8F3EFE852EC2}" dt="2021-01-28T08:05:44.665" v="1662" actId="478"/>
          <ac:picMkLst>
            <pc:docMk/>
            <pc:sldMk cId="3339590900" sldId="436"/>
            <ac:picMk id="10" creationId="{97B2D69A-AAF1-4C27-8271-0AFA382904FA}"/>
          </ac:picMkLst>
        </pc:picChg>
        <pc:picChg chg="del">
          <ac:chgData name="Siniša ᵀᴴᴱ ᴼᴿᴵᴳᴵᴻᴬᴸ Wolfenstein" userId="215f646470bc261a" providerId="LiveId" clId="{9B7ED442-8EEE-4838-9984-8F3EFE852EC2}" dt="2021-01-28T08:05:45.760" v="1663" actId="478"/>
          <ac:picMkLst>
            <pc:docMk/>
            <pc:sldMk cId="3339590900" sldId="436"/>
            <ac:picMk id="11" creationId="{59A722B7-D764-403A-B93F-EA85B01129FB}"/>
          </ac:picMkLst>
        </pc:picChg>
        <pc:picChg chg="del">
          <ac:chgData name="Siniša ᵀᴴᴱ ᴼᴿᴵᴳᴵᴻᴬᴸ Wolfenstein" userId="215f646470bc261a" providerId="LiveId" clId="{9B7ED442-8EEE-4838-9984-8F3EFE852EC2}" dt="2021-01-28T08:05:47.867" v="1666" actId="478"/>
          <ac:picMkLst>
            <pc:docMk/>
            <pc:sldMk cId="3339590900" sldId="436"/>
            <ac:picMk id="12" creationId="{267456FA-FB1F-489C-87F0-964D425B9424}"/>
          </ac:picMkLst>
        </pc:picChg>
        <pc:picChg chg="del">
          <ac:chgData name="Siniša ᵀᴴᴱ ᴼᴿᴵᴳᴵᴻᴬᴸ Wolfenstein" userId="215f646470bc261a" providerId="LiveId" clId="{9B7ED442-8EEE-4838-9984-8F3EFE852EC2}" dt="2021-01-28T08:05:47.319" v="1665" actId="478"/>
          <ac:picMkLst>
            <pc:docMk/>
            <pc:sldMk cId="3339590900" sldId="436"/>
            <ac:picMk id="13" creationId="{6B469B90-D034-400F-ADEF-67EF3166F26F}"/>
          </ac:picMkLst>
        </pc:picChg>
        <pc:picChg chg="del">
          <ac:chgData name="Siniša ᵀᴴᴱ ᴼᴿᴵᴳᴵᴻᴬᴸ Wolfenstein" userId="215f646470bc261a" providerId="LiveId" clId="{9B7ED442-8EEE-4838-9984-8F3EFE852EC2}" dt="2021-01-28T08:05:46.601" v="1664" actId="478"/>
          <ac:picMkLst>
            <pc:docMk/>
            <pc:sldMk cId="3339590900" sldId="436"/>
            <ac:picMk id="14" creationId="{2F182B7D-EF79-4D9C-9978-288DD44E7D69}"/>
          </ac:picMkLst>
        </pc:picChg>
      </pc:sldChg>
      <pc:sldChg chg="del">
        <pc:chgData name="Siniša ᵀᴴᴱ ᴼᴿᴵᴳᴵᴻᴬᴸ Wolfenstein" userId="215f646470bc261a" providerId="LiveId" clId="{9B7ED442-8EEE-4838-9984-8F3EFE852EC2}" dt="2021-01-28T08:54:14.449" v="2914" actId="2696"/>
        <pc:sldMkLst>
          <pc:docMk/>
          <pc:sldMk cId="796938664" sldId="437"/>
        </pc:sldMkLst>
      </pc:sldChg>
      <pc:sldChg chg="del">
        <pc:chgData name="Siniša ᵀᴴᴱ ᴼᴿᴵᴳᴵᴻᴬᴸ Wolfenstein" userId="215f646470bc261a" providerId="LiveId" clId="{9B7ED442-8EEE-4838-9984-8F3EFE852EC2}" dt="2021-01-28T08:54:15.934" v="2916" actId="2696"/>
        <pc:sldMkLst>
          <pc:docMk/>
          <pc:sldMk cId="71089174" sldId="438"/>
        </pc:sldMkLst>
      </pc:sldChg>
      <pc:sldChg chg="modSp del">
        <pc:chgData name="Siniša ᵀᴴᴱ ᴼᴿᴵᴳᴵᴻᴬᴸ Wolfenstein" userId="215f646470bc261a" providerId="LiveId" clId="{9B7ED442-8EEE-4838-9984-8F3EFE852EC2}" dt="2021-01-28T08:54:17.088" v="2918" actId="2696"/>
        <pc:sldMkLst>
          <pc:docMk/>
          <pc:sldMk cId="1326870478" sldId="439"/>
        </pc:sldMkLst>
        <pc:spChg chg="mod">
          <ac:chgData name="Siniša ᵀᴴᴱ ᴼᴿᴵᴳᴵᴻᴬᴸ Wolfenstein" userId="215f646470bc261a" providerId="LiveId" clId="{9B7ED442-8EEE-4838-9984-8F3EFE852EC2}" dt="2021-01-22T12:29:59.688" v="0" actId="20577"/>
          <ac:spMkLst>
            <pc:docMk/>
            <pc:sldMk cId="1326870478" sldId="439"/>
            <ac:spMk id="12" creationId="{8FF1A772-C411-46FB-AF28-31ACABA4720D}"/>
          </ac:spMkLst>
        </pc:spChg>
      </pc:sldChg>
      <pc:sldChg chg="addSp delSp modSp new add modAnim">
        <pc:chgData name="Siniša ᵀᴴᴱ ᴼᴿᴵᴳᴵᴻᴬᴸ Wolfenstein" userId="215f646470bc261a" providerId="LiveId" clId="{9B7ED442-8EEE-4838-9984-8F3EFE852EC2}" dt="2021-01-28T09:01:02.674" v="3212"/>
        <pc:sldMkLst>
          <pc:docMk/>
          <pc:sldMk cId="4110844333" sldId="440"/>
        </pc:sldMkLst>
        <pc:spChg chg="del">
          <ac:chgData name="Siniša ᵀᴴᴱ ᴼᴿᴵᴳᴵᴻᴬᴸ Wolfenstein" userId="215f646470bc261a" providerId="LiveId" clId="{9B7ED442-8EEE-4838-9984-8F3EFE852EC2}" dt="2021-01-28T07:08:32.905" v="441" actId="478"/>
          <ac:spMkLst>
            <pc:docMk/>
            <pc:sldMk cId="4110844333" sldId="440"/>
            <ac:spMk id="2" creationId="{501FCDDF-F00B-47D4-8911-33949CE2A173}"/>
          </ac:spMkLst>
        </pc:spChg>
        <pc:spChg chg="del">
          <ac:chgData name="Siniša ᵀᴴᴱ ᴼᴿᴵᴳᴵᴻᴬᴸ Wolfenstein" userId="215f646470bc261a" providerId="LiveId" clId="{9B7ED442-8EEE-4838-9984-8F3EFE852EC2}" dt="2021-01-28T07:08:34.128" v="442" actId="478"/>
          <ac:spMkLst>
            <pc:docMk/>
            <pc:sldMk cId="4110844333" sldId="440"/>
            <ac:spMk id="3" creationId="{65E9B552-9D8A-4A3B-A9A9-C456B5539672}"/>
          </ac:spMkLst>
        </pc:spChg>
        <pc:spChg chg="add mod">
          <ac:chgData name="Siniša ᵀᴴᴱ ᴼᴿᴵᴳᴵᴻᴬᴸ Wolfenstein" userId="215f646470bc261a" providerId="LiveId" clId="{9B7ED442-8EEE-4838-9984-8F3EFE852EC2}" dt="2021-01-28T08:49:37.463" v="2844" actId="5793"/>
          <ac:spMkLst>
            <pc:docMk/>
            <pc:sldMk cId="4110844333" sldId="440"/>
            <ac:spMk id="5" creationId="{783D1740-B6B9-40BC-9B71-74B5FADF9A5D}"/>
          </ac:spMkLst>
        </pc:spChg>
        <pc:spChg chg="add mod">
          <ac:chgData name="Siniša ᵀᴴᴱ ᴼᴿᴵᴳᴵᴻᴬᴸ Wolfenstein" userId="215f646470bc261a" providerId="LiveId" clId="{9B7ED442-8EEE-4838-9984-8F3EFE852EC2}" dt="2021-01-28T08:51:00.035" v="2869" actId="20577"/>
          <ac:spMkLst>
            <pc:docMk/>
            <pc:sldMk cId="4110844333" sldId="440"/>
            <ac:spMk id="6" creationId="{001D3F52-8779-4C7A-A001-775249ABAAD7}"/>
          </ac:spMkLst>
        </pc:spChg>
        <pc:picChg chg="add del">
          <ac:chgData name="Siniša ᵀᴴᴱ ᴼᴿᴵᴳᴵᴻᴬᴸ Wolfenstein" userId="215f646470bc261a" providerId="LiveId" clId="{9B7ED442-8EEE-4838-9984-8F3EFE852EC2}" dt="2021-01-28T08:47:39.212" v="2816" actId="478"/>
          <ac:picMkLst>
            <pc:docMk/>
            <pc:sldMk cId="4110844333" sldId="440"/>
            <ac:picMk id="4" creationId="{E58E03CB-836C-4554-885D-FAA267FBE9E2}"/>
          </ac:picMkLst>
        </pc:picChg>
        <pc:picChg chg="add mod">
          <ac:chgData name="Siniša ᵀᴴᴱ ᴼᴿᴵᴳᴵᴻᴬᴸ Wolfenstein" userId="215f646470bc261a" providerId="LiveId" clId="{9B7ED442-8EEE-4838-9984-8F3EFE852EC2}" dt="2021-01-28T08:52:00.514" v="2871" actId="1076"/>
          <ac:picMkLst>
            <pc:docMk/>
            <pc:sldMk cId="4110844333" sldId="440"/>
            <ac:picMk id="7" creationId="{1C81C61D-DFD5-48A0-947A-57FC1EACBB34}"/>
          </ac:picMkLst>
        </pc:picChg>
        <pc:picChg chg="add mod ord">
          <ac:chgData name="Siniša ᵀᴴᴱ ᴼᴿᴵᴳᴵᴻᴬᴸ Wolfenstein" userId="215f646470bc261a" providerId="LiveId" clId="{9B7ED442-8EEE-4838-9984-8F3EFE852EC2}" dt="2021-01-28T08:52:56.078" v="2876" actId="1076"/>
          <ac:picMkLst>
            <pc:docMk/>
            <pc:sldMk cId="4110844333" sldId="440"/>
            <ac:picMk id="8" creationId="{2A9DB745-3676-4F33-9426-BD502EAEA739}"/>
          </ac:picMkLst>
        </pc:picChg>
      </pc:sldChg>
      <pc:sldChg chg="addSp delSp modSp add delAnim modAnim">
        <pc:chgData name="Siniša ᵀᴴᴱ ᴼᴿᴵᴳᴵᴻᴬᴸ Wolfenstein" userId="215f646470bc261a" providerId="LiveId" clId="{9B7ED442-8EEE-4838-9984-8F3EFE852EC2}" dt="2021-01-28T08:58:29.831" v="3206"/>
        <pc:sldMkLst>
          <pc:docMk/>
          <pc:sldMk cId="1916693106" sldId="441"/>
        </pc:sldMkLst>
        <pc:spChg chg="add del">
          <ac:chgData name="Siniša ᵀᴴᴱ ᴼᴿᴵᴳᴵᴻᴬᴸ Wolfenstein" userId="215f646470bc261a" providerId="LiveId" clId="{9B7ED442-8EEE-4838-9984-8F3EFE852EC2}" dt="2021-01-28T07:23:44.852" v="889" actId="478"/>
          <ac:spMkLst>
            <pc:docMk/>
            <pc:sldMk cId="1916693106" sldId="441"/>
            <ac:spMk id="6" creationId="{6D048A7D-06E6-43E1-BE7F-5E6E961A147E}"/>
          </ac:spMkLst>
        </pc:spChg>
        <pc:spChg chg="add mod">
          <ac:chgData name="Siniša ᵀᴴᴱ ᴼᴿᴵᴳᴵᴻᴬᴸ Wolfenstein" userId="215f646470bc261a" providerId="LiveId" clId="{9B7ED442-8EEE-4838-9984-8F3EFE852EC2}" dt="2021-01-28T07:34:30.337" v="1266" actId="1037"/>
          <ac:spMkLst>
            <pc:docMk/>
            <pc:sldMk cId="1916693106" sldId="441"/>
            <ac:spMk id="8" creationId="{3BB7E711-2A32-4904-AAB2-15F26BD8D782}"/>
          </ac:spMkLst>
        </pc:spChg>
        <pc:spChg chg="add mod">
          <ac:chgData name="Siniša ᵀᴴᴱ ᴼᴿᴵᴳᴵᴻᴬᴸ Wolfenstein" userId="215f646470bc261a" providerId="LiveId" clId="{9B7ED442-8EEE-4838-9984-8F3EFE852EC2}" dt="2021-01-28T07:34:33.216" v="1269" actId="1036"/>
          <ac:spMkLst>
            <pc:docMk/>
            <pc:sldMk cId="1916693106" sldId="441"/>
            <ac:spMk id="9" creationId="{67FD0953-B93C-4B5A-A9F8-2BAF234EBB1F}"/>
          </ac:spMkLst>
        </pc:spChg>
        <pc:spChg chg="add mod">
          <ac:chgData name="Siniša ᵀᴴᴱ ᴼᴿᴵᴳᴵᴻᴬᴸ Wolfenstein" userId="215f646470bc261a" providerId="LiveId" clId="{9B7ED442-8EEE-4838-9984-8F3EFE852EC2}" dt="2021-01-28T07:34:36.630" v="1273" actId="1035"/>
          <ac:spMkLst>
            <pc:docMk/>
            <pc:sldMk cId="1916693106" sldId="441"/>
            <ac:spMk id="10" creationId="{4ACEC783-33B2-479A-B3DD-5F7E0E96D04B}"/>
          </ac:spMkLst>
        </pc:spChg>
        <pc:spChg chg="add mod">
          <ac:chgData name="Siniša ᵀᴴᴱ ᴼᴿᴵᴳᴵᴻᴬᴸ Wolfenstein" userId="215f646470bc261a" providerId="LiveId" clId="{9B7ED442-8EEE-4838-9984-8F3EFE852EC2}" dt="2021-01-28T07:34:40.419" v="1278" actId="1035"/>
          <ac:spMkLst>
            <pc:docMk/>
            <pc:sldMk cId="1916693106" sldId="441"/>
            <ac:spMk id="11" creationId="{A2CB1217-E577-452F-94FD-45F8C78AE822}"/>
          </ac:spMkLst>
        </pc:spChg>
        <pc:spChg chg="add mod">
          <ac:chgData name="Siniša ᵀᴴᴱ ᴼᴿᴵᴳᴵᴻᴬᴸ Wolfenstein" userId="215f646470bc261a" providerId="LiveId" clId="{9B7ED442-8EEE-4838-9984-8F3EFE852EC2}" dt="2021-01-28T07:34:45.614" v="1291" actId="1037"/>
          <ac:spMkLst>
            <pc:docMk/>
            <pc:sldMk cId="1916693106" sldId="441"/>
            <ac:spMk id="12" creationId="{0D91B7FD-530A-410D-8760-4DBB3730E09C}"/>
          </ac:spMkLst>
        </pc:spChg>
        <pc:spChg chg="add mod">
          <ac:chgData name="Siniša ᵀᴴᴱ ᴼᴿᴵᴳᴵᴻᴬᴸ Wolfenstein" userId="215f646470bc261a" providerId="LiveId" clId="{9B7ED442-8EEE-4838-9984-8F3EFE852EC2}" dt="2021-01-28T07:34:50.552" v="1297" actId="1037"/>
          <ac:spMkLst>
            <pc:docMk/>
            <pc:sldMk cId="1916693106" sldId="441"/>
            <ac:spMk id="13" creationId="{38D09150-4061-4B13-98B2-0CCCB1B09887}"/>
          </ac:spMkLst>
        </pc:spChg>
        <pc:spChg chg="add mod">
          <ac:chgData name="Siniša ᵀᴴᴱ ᴼᴿᴵᴳᴵᴻᴬᴸ Wolfenstein" userId="215f646470bc261a" providerId="LiveId" clId="{9B7ED442-8EEE-4838-9984-8F3EFE852EC2}" dt="2021-01-28T07:34:58.545" v="1326" actId="1038"/>
          <ac:spMkLst>
            <pc:docMk/>
            <pc:sldMk cId="1916693106" sldId="441"/>
            <ac:spMk id="14" creationId="{EBC0E1D9-B1A7-4BAD-9BD3-DA16BAE85DC9}"/>
          </ac:spMkLst>
        </pc:spChg>
        <pc:spChg chg="mod ord">
          <ac:chgData name="Siniša ᵀᴴᴱ ᴼᴿᴵᴳᴵᴻᴬᴸ Wolfenstein" userId="215f646470bc261a" providerId="LiveId" clId="{9B7ED442-8EEE-4838-9984-8F3EFE852EC2}" dt="2021-01-28T07:32:42.858" v="1254" actId="1038"/>
          <ac:spMkLst>
            <pc:docMk/>
            <pc:sldMk cId="1916693106" sldId="441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9B7ED442-8EEE-4838-9984-8F3EFE852EC2}" dt="2021-01-28T07:35:01.988" v="1334" actId="1035"/>
          <ac:spMkLst>
            <pc:docMk/>
            <pc:sldMk cId="1916693106" sldId="441"/>
            <ac:spMk id="16" creationId="{F0F63B9F-8F68-486D-829E-1E392061EE1A}"/>
          </ac:spMkLst>
        </pc:spChg>
        <pc:spChg chg="add mod">
          <ac:chgData name="Siniša ᵀᴴᴱ ᴼᴿᴵᴳᴵᴻᴬᴸ Wolfenstein" userId="215f646470bc261a" providerId="LiveId" clId="{9B7ED442-8EEE-4838-9984-8F3EFE852EC2}" dt="2021-01-28T08:02:45.990" v="1553" actId="20577"/>
          <ac:spMkLst>
            <pc:docMk/>
            <pc:sldMk cId="1916693106" sldId="441"/>
            <ac:spMk id="17" creationId="{60F8AA9A-C35F-4E97-9D27-A96BB3D9CDB1}"/>
          </ac:spMkLst>
        </pc:spChg>
        <pc:picChg chg="mod">
          <ac:chgData name="Siniša ᵀᴴᴱ ᴼᴿᴵᴳᴵᴻᴬᴸ Wolfenstein" userId="215f646470bc261a" providerId="LiveId" clId="{9B7ED442-8EEE-4838-9984-8F3EFE852EC2}" dt="2021-01-28T07:34:21.733" v="1258" actId="14100"/>
          <ac:picMkLst>
            <pc:docMk/>
            <pc:sldMk cId="1916693106" sldId="441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9B7ED442-8EEE-4838-9984-8F3EFE852EC2}" dt="2021-01-28T07:32:42.858" v="1254" actId="1038"/>
          <ac:picMkLst>
            <pc:docMk/>
            <pc:sldMk cId="1916693106" sldId="441"/>
            <ac:picMk id="3" creationId="{18990CCC-7DF8-420D-87C0-14A0D71A4492}"/>
          </ac:picMkLst>
        </pc:picChg>
        <pc:picChg chg="mod">
          <ac:chgData name="Siniša ᵀᴴᴱ ᴼᴿᴵᴳᴵᴻᴬᴸ Wolfenstein" userId="215f646470bc261a" providerId="LiveId" clId="{9B7ED442-8EEE-4838-9984-8F3EFE852EC2}" dt="2021-01-28T07:32:16.302" v="1093" actId="1076"/>
          <ac:picMkLst>
            <pc:docMk/>
            <pc:sldMk cId="1916693106" sldId="441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9B7ED442-8EEE-4838-9984-8F3EFE852EC2}" dt="2021-01-28T07:24:08.341" v="907" actId="21"/>
          <ac:picMkLst>
            <pc:docMk/>
            <pc:sldMk cId="1916693106" sldId="441"/>
            <ac:picMk id="5" creationId="{B6185DBF-8537-4ED1-96FD-31B70C8819A5}"/>
          </ac:picMkLst>
        </pc:picChg>
      </pc:sldChg>
      <pc:sldChg chg="modSp add modAnim">
        <pc:chgData name="Siniša ᵀᴴᴱ ᴼᴿᴵᴳᴵᴻᴬᴸ Wolfenstein" userId="215f646470bc261a" providerId="LiveId" clId="{9B7ED442-8EEE-4838-9984-8F3EFE852EC2}" dt="2021-01-28T08:11:32.149" v="1795" actId="1036"/>
        <pc:sldMkLst>
          <pc:docMk/>
          <pc:sldMk cId="2010037116" sldId="442"/>
        </pc:sldMkLst>
        <pc:spChg chg="mod">
          <ac:chgData name="Siniša ᵀᴴᴱ ᴼᴿᴵᴳᴵᴻᴬᴸ Wolfenstein" userId="215f646470bc261a" providerId="LiveId" clId="{9B7ED442-8EEE-4838-9984-8F3EFE852EC2}" dt="2021-01-28T08:11:32.149" v="1795" actId="1036"/>
          <ac:spMkLst>
            <pc:docMk/>
            <pc:sldMk cId="2010037116" sldId="442"/>
            <ac:spMk id="15" creationId="{B6F6218F-B4B9-406F-B418-980485A9DCA8}"/>
          </ac:spMkLst>
        </pc:spChg>
        <pc:spChg chg="mod">
          <ac:chgData name="Siniša ᵀᴴᴱ ᴼᴿᴵᴳᴵᴻᴬᴸ Wolfenstein" userId="215f646470bc261a" providerId="LiveId" clId="{9B7ED442-8EEE-4838-9984-8F3EFE852EC2}" dt="2021-01-28T08:11:18.718" v="1789" actId="20577"/>
          <ac:spMkLst>
            <pc:docMk/>
            <pc:sldMk cId="2010037116" sldId="442"/>
            <ac:spMk id="16" creationId="{486010EC-7B75-45E3-A7BA-28FE57B90CDB}"/>
          </ac:spMkLst>
        </pc:spChg>
        <pc:picChg chg="mod">
          <ac:chgData name="Siniša ᵀᴴᴱ ᴼᴿᴵᴳᴵᴻᴬᴸ Wolfenstein" userId="215f646470bc261a" providerId="LiveId" clId="{9B7ED442-8EEE-4838-9984-8F3EFE852EC2}" dt="2021-01-28T08:11:25.886" v="1790" actId="1076"/>
          <ac:picMkLst>
            <pc:docMk/>
            <pc:sldMk cId="2010037116" sldId="442"/>
            <ac:picMk id="2" creationId="{3C85C17C-2ED4-4E4F-A125-4D7A2CE46B84}"/>
          </ac:picMkLst>
        </pc:picChg>
      </pc:sldChg>
      <pc:sldChg chg="delSp modSp add ord delAnim">
        <pc:chgData name="Siniša ᵀᴴᴱ ᴼᴿᴵᴳᴵᴻᴬᴸ Wolfenstein" userId="215f646470bc261a" providerId="LiveId" clId="{9B7ED442-8EEE-4838-9984-8F3EFE852EC2}" dt="2021-01-28T09:00:18.667" v="3211" actId="14826"/>
        <pc:sldMkLst>
          <pc:docMk/>
          <pc:sldMk cId="293067891" sldId="443"/>
        </pc:sldMkLst>
        <pc:spChg chg="mod">
          <ac:chgData name="Siniša ᵀᴴᴱ ᴼᴿᴵᴳᴵᴻᴬᴸ Wolfenstein" userId="215f646470bc261a" providerId="LiveId" clId="{9B7ED442-8EEE-4838-9984-8F3EFE852EC2}" dt="2021-01-28T08:55:01.343" v="2921" actId="20577"/>
          <ac:spMkLst>
            <pc:docMk/>
            <pc:sldMk cId="293067891" sldId="443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9B7ED442-8EEE-4838-9984-8F3EFE852EC2}" dt="2021-01-28T08:57:35.955" v="3205" actId="14100"/>
          <ac:spMkLst>
            <pc:docMk/>
            <pc:sldMk cId="293067891" sldId="44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9B7ED442-8EEE-4838-9984-8F3EFE852EC2}" dt="2021-01-28T08:54:34.509" v="2919" actId="478"/>
          <ac:spMkLst>
            <pc:docMk/>
            <pc:sldMk cId="293067891" sldId="443"/>
            <ac:spMk id="11" creationId="{AB74FFED-5767-473A-8139-086302FC1BD4}"/>
          </ac:spMkLst>
        </pc:spChg>
        <pc:spChg chg="del">
          <ac:chgData name="Siniša ᵀᴴᴱ ᴼᴿᴵᴳᴵᴻᴬᴸ Wolfenstein" userId="215f646470bc261a" providerId="LiveId" clId="{9B7ED442-8EEE-4838-9984-8F3EFE852EC2}" dt="2021-01-28T08:55:09.901" v="2924" actId="478"/>
          <ac:spMkLst>
            <pc:docMk/>
            <pc:sldMk cId="293067891" sldId="443"/>
            <ac:spMk id="18" creationId="{1051E621-E053-47F7-8F25-E71BCCC654E9}"/>
          </ac:spMkLst>
        </pc:spChg>
        <pc:spChg chg="del">
          <ac:chgData name="Siniša ᵀᴴᴱ ᴼᴿᴵᴳᴵᴻᴬᴸ Wolfenstein" userId="215f646470bc261a" providerId="LiveId" clId="{9B7ED442-8EEE-4838-9984-8F3EFE852EC2}" dt="2021-01-28T08:55:11.387" v="2925" actId="478"/>
          <ac:spMkLst>
            <pc:docMk/>
            <pc:sldMk cId="293067891" sldId="443"/>
            <ac:spMk id="20" creationId="{D6D771C3-6F7A-4B71-A5E9-F357AA3E11BE}"/>
          </ac:spMkLst>
        </pc:spChg>
        <pc:spChg chg="del">
          <ac:chgData name="Siniša ᵀᴴᴱ ᴼᴿᴵᴳᴵᴻᴬᴸ Wolfenstein" userId="215f646470bc261a" providerId="LiveId" clId="{9B7ED442-8EEE-4838-9984-8F3EFE852EC2}" dt="2021-01-28T08:55:13.113" v="2926" actId="478"/>
          <ac:spMkLst>
            <pc:docMk/>
            <pc:sldMk cId="293067891" sldId="443"/>
            <ac:spMk id="31" creationId="{C18134F3-2AA4-46A8-B1B6-B0DA3AC9A171}"/>
          </ac:spMkLst>
        </pc:spChg>
        <pc:spChg chg="del">
          <ac:chgData name="Siniša ᵀᴴᴱ ᴼᴿᴵᴳᴵᴻᴬᴸ Wolfenstein" userId="215f646470bc261a" providerId="LiveId" clId="{9B7ED442-8EEE-4838-9984-8F3EFE852EC2}" dt="2021-01-28T08:55:07.929" v="2923" actId="478"/>
          <ac:spMkLst>
            <pc:docMk/>
            <pc:sldMk cId="293067891" sldId="443"/>
            <ac:spMk id="33" creationId="{23ED0254-053D-4577-92C4-FEDD0194B803}"/>
          </ac:spMkLst>
        </pc:spChg>
        <pc:spChg chg="del">
          <ac:chgData name="Siniša ᵀᴴᴱ ᴼᴿᴵᴳᴵᴻᴬᴸ Wolfenstein" userId="215f646470bc261a" providerId="LiveId" clId="{9B7ED442-8EEE-4838-9984-8F3EFE852EC2}" dt="2021-01-28T08:55:15.767" v="2927" actId="478"/>
          <ac:spMkLst>
            <pc:docMk/>
            <pc:sldMk cId="293067891" sldId="443"/>
            <ac:spMk id="35" creationId="{E756A14C-DA7A-4B19-A988-DF8B3E3431C4}"/>
          </ac:spMkLst>
        </pc:spChg>
        <pc:picChg chg="mod">
          <ac:chgData name="Siniša ᵀᴴᴱ ᴼᴿᴵᴳᴵᴻᴬᴸ Wolfenstein" userId="215f646470bc261a" providerId="LiveId" clId="{9B7ED442-8EEE-4838-9984-8F3EFE852EC2}" dt="2021-01-28T09:00:18.667" v="3211" actId="14826"/>
          <ac:picMkLst>
            <pc:docMk/>
            <pc:sldMk cId="293067891" sldId="44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9B7ED442-8EEE-4838-9984-8F3EFE852EC2}" dt="2021-01-28T08:55:44.512" v="2930" actId="14100"/>
          <ac:picMkLst>
            <pc:docMk/>
            <pc:sldMk cId="293067891" sldId="443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9B7ED442-8EEE-4838-9984-8F3EFE852EC2}" dt="2021-01-28T08:20:18.189" v="2087" actId="1036"/>
        <pc:sldMkLst>
          <pc:docMk/>
          <pc:sldMk cId="3235672033" sldId="444"/>
        </pc:sldMkLst>
        <pc:spChg chg="mod">
          <ac:chgData name="Siniša ᵀᴴᴱ ᴼᴿᴵᴳᴵᴻᴬᴸ Wolfenstein" userId="215f646470bc261a" providerId="LiveId" clId="{9B7ED442-8EEE-4838-9984-8F3EFE852EC2}" dt="2021-01-28T08:19:00.640" v="2071" actId="20577"/>
          <ac:spMkLst>
            <pc:docMk/>
            <pc:sldMk cId="3235672033" sldId="44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B7ED442-8EEE-4838-9984-8F3EFE852EC2}" dt="2021-01-28T08:19:03.744" v="2072" actId="478"/>
          <ac:spMkLst>
            <pc:docMk/>
            <pc:sldMk cId="3235672033" sldId="444"/>
            <ac:spMk id="16" creationId="{486010EC-7B75-45E3-A7BA-28FE57B90CDB}"/>
          </ac:spMkLst>
        </pc:spChg>
        <pc:picChg chg="mod">
          <ac:chgData name="Siniša ᵀᴴᴱ ᴼᴿᴵᴳᴵᴻᴬᴸ Wolfenstein" userId="215f646470bc261a" providerId="LiveId" clId="{9B7ED442-8EEE-4838-9984-8F3EFE852EC2}" dt="2021-01-28T08:19:36.644" v="2076" actId="14100"/>
          <ac:picMkLst>
            <pc:docMk/>
            <pc:sldMk cId="3235672033" sldId="44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9B7ED442-8EEE-4838-9984-8F3EFE852EC2}" dt="2021-01-28T08:13:44.998" v="1804" actId="14826"/>
          <ac:picMkLst>
            <pc:docMk/>
            <pc:sldMk cId="3235672033" sldId="444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9B7ED442-8EEE-4838-9984-8F3EFE852EC2}" dt="2021-01-28T08:20:18.189" v="2087" actId="1036"/>
          <ac:picMkLst>
            <pc:docMk/>
            <pc:sldMk cId="3235672033" sldId="444"/>
            <ac:picMk id="6" creationId="{B0A58882-69D3-42BA-BE19-1E6DCB82E174}"/>
          </ac:picMkLst>
        </pc:picChg>
      </pc:sldChg>
      <pc:sldChg chg="addSp delSp modSp add delAnim modAnim">
        <pc:chgData name="Siniša ᵀᴴᴱ ᴼᴿᴵᴳᴵᴻᴬᴸ Wolfenstein" userId="215f646470bc261a" providerId="LiveId" clId="{9B7ED442-8EEE-4838-9984-8F3EFE852EC2}" dt="2021-01-28T09:00:14.854" v="3210" actId="14826"/>
        <pc:sldMkLst>
          <pc:docMk/>
          <pc:sldMk cId="2259223000" sldId="445"/>
        </pc:sldMkLst>
        <pc:spChg chg="mod">
          <ac:chgData name="Siniša ᵀᴴᴱ ᴼᴿᴵᴳᴵᴻᴬᴸ Wolfenstein" userId="215f646470bc261a" providerId="LiveId" clId="{9B7ED442-8EEE-4838-9984-8F3EFE852EC2}" dt="2021-01-28T08:21:15.930" v="2089" actId="20577"/>
          <ac:spMkLst>
            <pc:docMk/>
            <pc:sldMk cId="2259223000" sldId="445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9B7ED442-8EEE-4838-9984-8F3EFE852EC2}" dt="2021-01-28T08:22:39.164" v="2149" actId="14100"/>
          <ac:spMkLst>
            <pc:docMk/>
            <pc:sldMk cId="2259223000" sldId="445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9B7ED442-8EEE-4838-9984-8F3EFE852EC2}" dt="2021-01-28T08:21:40.177" v="2090" actId="478"/>
          <ac:spMkLst>
            <pc:docMk/>
            <pc:sldMk cId="2259223000" sldId="445"/>
            <ac:spMk id="9" creationId="{D20620AF-CBE8-402A-BEB8-5A4B0E09CADD}"/>
          </ac:spMkLst>
        </pc:spChg>
        <pc:spChg chg="del">
          <ac:chgData name="Siniša ᵀᴴᴱ ᴼᴿᴵᴳᴵᴻᴬᴸ Wolfenstein" userId="215f646470bc261a" providerId="LiveId" clId="{9B7ED442-8EEE-4838-9984-8F3EFE852EC2}" dt="2021-01-28T08:21:40.177" v="2090" actId="478"/>
          <ac:spMkLst>
            <pc:docMk/>
            <pc:sldMk cId="2259223000" sldId="445"/>
            <ac:spMk id="10" creationId="{22EAC4E6-2773-4268-B31A-96204FA626C8}"/>
          </ac:spMkLst>
        </pc:spChg>
        <pc:spChg chg="del">
          <ac:chgData name="Siniša ᵀᴴᴱ ᴼᴿᴵᴳᴵᴻᴬᴸ Wolfenstein" userId="215f646470bc261a" providerId="LiveId" clId="{9B7ED442-8EEE-4838-9984-8F3EFE852EC2}" dt="2021-01-28T08:21:40.177" v="2090" actId="478"/>
          <ac:spMkLst>
            <pc:docMk/>
            <pc:sldMk cId="2259223000" sldId="445"/>
            <ac:spMk id="11" creationId="{61E58F2F-8C9C-4FB3-A6B4-3B41153CB88E}"/>
          </ac:spMkLst>
        </pc:spChg>
        <pc:spChg chg="del">
          <ac:chgData name="Siniša ᵀᴴᴱ ᴼᴿᴵᴳᴵᴻᴬᴸ Wolfenstein" userId="215f646470bc261a" providerId="LiveId" clId="{9B7ED442-8EEE-4838-9984-8F3EFE852EC2}" dt="2021-01-28T08:21:40.177" v="2090" actId="478"/>
          <ac:spMkLst>
            <pc:docMk/>
            <pc:sldMk cId="2259223000" sldId="445"/>
            <ac:spMk id="12" creationId="{EB98F29C-74C7-482E-8AB9-DA7311664C05}"/>
          </ac:spMkLst>
        </pc:spChg>
        <pc:spChg chg="add mod">
          <ac:chgData name="Siniša ᵀᴴᴱ ᴼᴿᴵᴳᴵᴻᴬᴸ Wolfenstein" userId="215f646470bc261a" providerId="LiveId" clId="{9B7ED442-8EEE-4838-9984-8F3EFE852EC2}" dt="2021-01-28T08:23:50.381" v="2161" actId="20577"/>
          <ac:spMkLst>
            <pc:docMk/>
            <pc:sldMk cId="2259223000" sldId="445"/>
            <ac:spMk id="13" creationId="{8820E769-9E48-4C16-8332-3A0CCA031586}"/>
          </ac:spMkLst>
        </pc:spChg>
        <pc:spChg chg="add mod">
          <ac:chgData name="Siniša ᵀᴴᴱ ᴼᴿᴵᴳᴵᴻᴬᴸ Wolfenstein" userId="215f646470bc261a" providerId="LiveId" clId="{9B7ED442-8EEE-4838-9984-8F3EFE852EC2}" dt="2021-01-28T08:24:00.398" v="2168" actId="1076"/>
          <ac:spMkLst>
            <pc:docMk/>
            <pc:sldMk cId="2259223000" sldId="445"/>
            <ac:spMk id="14" creationId="{5FE85A92-BBDA-485D-A9C5-09E1081B0500}"/>
          </ac:spMkLst>
        </pc:spChg>
        <pc:spChg chg="add mod">
          <ac:chgData name="Siniša ᵀᴴᴱ ᴼᴿᴵᴳᴵᴻᴬᴸ Wolfenstein" userId="215f646470bc261a" providerId="LiveId" clId="{9B7ED442-8EEE-4838-9984-8F3EFE852EC2}" dt="2021-01-28T08:24:11.626" v="2182" actId="20577"/>
          <ac:spMkLst>
            <pc:docMk/>
            <pc:sldMk cId="2259223000" sldId="445"/>
            <ac:spMk id="15" creationId="{26AE5D27-541F-46A5-8F72-FA96BC31CED5}"/>
          </ac:spMkLst>
        </pc:spChg>
        <pc:spChg chg="add mod">
          <ac:chgData name="Siniša ᵀᴴᴱ ᴼᴿᴵᴳᴵᴻᴬᴸ Wolfenstein" userId="215f646470bc261a" providerId="LiveId" clId="{9B7ED442-8EEE-4838-9984-8F3EFE852EC2}" dt="2021-01-28T08:24:48.934" v="2193" actId="20577"/>
          <ac:spMkLst>
            <pc:docMk/>
            <pc:sldMk cId="2259223000" sldId="445"/>
            <ac:spMk id="16" creationId="{B8BDC823-D591-4B53-8234-8BC9C833F30A}"/>
          </ac:spMkLst>
        </pc:spChg>
        <pc:spChg chg="add mod">
          <ac:chgData name="Siniša ᵀᴴᴱ ᴼᴿᴵᴳᴵᴻᴬᴸ Wolfenstein" userId="215f646470bc261a" providerId="LiveId" clId="{9B7ED442-8EEE-4838-9984-8F3EFE852EC2}" dt="2021-01-28T08:24:57.887" v="2204" actId="20577"/>
          <ac:spMkLst>
            <pc:docMk/>
            <pc:sldMk cId="2259223000" sldId="445"/>
            <ac:spMk id="17" creationId="{DDD5DAB0-DBF9-455E-A7EB-787F79D50B6A}"/>
          </ac:spMkLst>
        </pc:spChg>
        <pc:spChg chg="add mod">
          <ac:chgData name="Siniša ᵀᴴᴱ ᴼᴿᴵᴳᴵᴻᴬᴸ Wolfenstein" userId="215f646470bc261a" providerId="LiveId" clId="{9B7ED442-8EEE-4838-9984-8F3EFE852EC2}" dt="2021-01-28T08:25:09.956" v="2215" actId="20577"/>
          <ac:spMkLst>
            <pc:docMk/>
            <pc:sldMk cId="2259223000" sldId="445"/>
            <ac:spMk id="18" creationId="{597300E4-7C6A-4419-9456-991ED54321C3}"/>
          </ac:spMkLst>
        </pc:spChg>
        <pc:spChg chg="add mod">
          <ac:chgData name="Siniša ᵀᴴᴱ ᴼᴿᴵᴳᴵᴻᴬᴸ Wolfenstein" userId="215f646470bc261a" providerId="LiveId" clId="{9B7ED442-8EEE-4838-9984-8F3EFE852EC2}" dt="2021-01-28T08:25:23.678" v="2226" actId="20577"/>
          <ac:spMkLst>
            <pc:docMk/>
            <pc:sldMk cId="2259223000" sldId="445"/>
            <ac:spMk id="19" creationId="{2E20A266-F579-4003-A722-8B7324DC641A}"/>
          </ac:spMkLst>
        </pc:spChg>
        <pc:spChg chg="add mod">
          <ac:chgData name="Siniša ᵀᴴᴱ ᴼᴿᴵᴳᴵᴻᴬᴸ Wolfenstein" userId="215f646470bc261a" providerId="LiveId" clId="{9B7ED442-8EEE-4838-9984-8F3EFE852EC2}" dt="2021-01-28T08:35:10.630" v="2479" actId="14100"/>
          <ac:spMkLst>
            <pc:docMk/>
            <pc:sldMk cId="2259223000" sldId="445"/>
            <ac:spMk id="20" creationId="{DD2C148A-6F13-410D-8C63-4B666EEB3559}"/>
          </ac:spMkLst>
        </pc:spChg>
        <pc:picChg chg="mod">
          <ac:chgData name="Siniša ᵀᴴᴱ ᴼᴿᴵᴳᴵᴻᴬᴸ Wolfenstein" userId="215f646470bc261a" providerId="LiveId" clId="{9B7ED442-8EEE-4838-9984-8F3EFE852EC2}" dt="2021-01-28T09:00:14.854" v="3210" actId="14826"/>
          <ac:picMkLst>
            <pc:docMk/>
            <pc:sldMk cId="2259223000" sldId="445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9B7ED442-8EEE-4838-9984-8F3EFE852EC2}" dt="2021-01-28T08:21:54.228" v="2094" actId="1076"/>
          <ac:picMkLst>
            <pc:docMk/>
            <pc:sldMk cId="2259223000" sldId="445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9B7ED442-8EEE-4838-9984-8F3EFE852EC2}" dt="2021-01-28T08:44:16.383" v="2808" actId="1076"/>
        <pc:sldMkLst>
          <pc:docMk/>
          <pc:sldMk cId="588847461" sldId="446"/>
        </pc:sldMkLst>
        <pc:spChg chg="add mod">
          <ac:chgData name="Siniša ᵀᴴᴱ ᴼᴿᴵᴳᴵᴻᴬᴸ Wolfenstein" userId="215f646470bc261a" providerId="LiveId" clId="{9B7ED442-8EEE-4838-9984-8F3EFE852EC2}" dt="2021-01-28T08:42:34.558" v="2777" actId="1076"/>
          <ac:spMkLst>
            <pc:docMk/>
            <pc:sldMk cId="588847461" sldId="446"/>
            <ac:spMk id="6" creationId="{6D30239A-BF3D-4609-90BC-9C28B6592209}"/>
          </ac:spMkLst>
        </pc:spChg>
        <pc:spChg chg="add mod">
          <ac:chgData name="Siniša ᵀᴴᴱ ᴼᴿᴵᴳᴵᴻᴬᴸ Wolfenstein" userId="215f646470bc261a" providerId="LiveId" clId="{9B7ED442-8EEE-4838-9984-8F3EFE852EC2}" dt="2021-01-28T08:43:23.889" v="2783" actId="1076"/>
          <ac:spMkLst>
            <pc:docMk/>
            <pc:sldMk cId="588847461" sldId="446"/>
            <ac:spMk id="8" creationId="{30FE99E6-7116-4988-91C2-3BE4617B0A8E}"/>
          </ac:spMkLst>
        </pc:spChg>
        <pc:spChg chg="add mod">
          <ac:chgData name="Siniša ᵀᴴᴱ ᴼᴿᴵᴳᴵᴻᴬᴸ Wolfenstein" userId="215f646470bc261a" providerId="LiveId" clId="{9B7ED442-8EEE-4838-9984-8F3EFE852EC2}" dt="2021-01-28T08:43:32.132" v="2792" actId="20577"/>
          <ac:spMkLst>
            <pc:docMk/>
            <pc:sldMk cId="588847461" sldId="446"/>
            <ac:spMk id="9" creationId="{EB99950D-E591-44C4-B610-91AE538C7943}"/>
          </ac:spMkLst>
        </pc:spChg>
        <pc:spChg chg="add mod">
          <ac:chgData name="Siniša ᵀᴴᴱ ᴼᴿᴵᴳᴵᴻᴬᴸ Wolfenstein" userId="215f646470bc261a" providerId="LiveId" clId="{9B7ED442-8EEE-4838-9984-8F3EFE852EC2}" dt="2021-01-28T08:44:01.191" v="2802" actId="1076"/>
          <ac:spMkLst>
            <pc:docMk/>
            <pc:sldMk cId="588847461" sldId="446"/>
            <ac:spMk id="10" creationId="{DEFAACC5-68C0-40B6-B79B-17A0AE5B7A1A}"/>
          </ac:spMkLst>
        </pc:spChg>
        <pc:spChg chg="add mod">
          <ac:chgData name="Siniša ᵀᴴᴱ ᴼᴿᴵᴳᴵᴻᴬᴸ Wolfenstein" userId="215f646470bc261a" providerId="LiveId" clId="{9B7ED442-8EEE-4838-9984-8F3EFE852EC2}" dt="2021-01-28T08:43:49.794" v="2801" actId="20577"/>
          <ac:spMkLst>
            <pc:docMk/>
            <pc:sldMk cId="588847461" sldId="446"/>
            <ac:spMk id="11" creationId="{DC3AF1EF-D4AE-4267-867D-4869C395F9E5}"/>
          </ac:spMkLst>
        </pc:spChg>
        <pc:spChg chg="add mod">
          <ac:chgData name="Siniša ᵀᴴᴱ ᴼᴿᴵᴳᴵᴻᴬᴸ Wolfenstein" userId="215f646470bc261a" providerId="LiveId" clId="{9B7ED442-8EEE-4838-9984-8F3EFE852EC2}" dt="2021-01-28T08:44:09.008" v="2805" actId="1076"/>
          <ac:spMkLst>
            <pc:docMk/>
            <pc:sldMk cId="588847461" sldId="446"/>
            <ac:spMk id="12" creationId="{1F718B57-7425-4A53-8D68-058FEC3C2567}"/>
          </ac:spMkLst>
        </pc:spChg>
        <pc:spChg chg="add mod">
          <ac:chgData name="Siniša ᵀᴴᴱ ᴼᴿᴵᴳᴵᴻᴬᴸ Wolfenstein" userId="215f646470bc261a" providerId="LiveId" clId="{9B7ED442-8EEE-4838-9984-8F3EFE852EC2}" dt="2021-01-28T08:44:16.383" v="2808" actId="1076"/>
          <ac:spMkLst>
            <pc:docMk/>
            <pc:sldMk cId="588847461" sldId="446"/>
            <ac:spMk id="13" creationId="{6DFD635E-6DCD-464D-85C4-2C2865BD583A}"/>
          </ac:spMkLst>
        </pc:spChg>
        <pc:spChg chg="mod">
          <ac:chgData name="Siniša ᵀᴴᴱ ᴼᴿᴵᴳᴵᴻᴬᴸ Wolfenstein" userId="215f646470bc261a" providerId="LiveId" clId="{9B7ED442-8EEE-4838-9984-8F3EFE852EC2}" dt="2021-01-28T08:41:34.941" v="2769" actId="14100"/>
          <ac:spMkLst>
            <pc:docMk/>
            <pc:sldMk cId="588847461" sldId="446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9B7ED442-8EEE-4838-9984-8F3EFE852EC2}" dt="2021-01-28T08:40:37.694" v="2694" actId="478"/>
          <ac:spMkLst>
            <pc:docMk/>
            <pc:sldMk cId="588847461" sldId="446"/>
            <ac:spMk id="16" creationId="{486010EC-7B75-45E3-A7BA-28FE57B90CDB}"/>
          </ac:spMkLst>
        </pc:spChg>
        <pc:picChg chg="mod">
          <ac:chgData name="Siniša ᵀᴴᴱ ᴼᴿᴵᴳᴵᴻᴬᴸ Wolfenstein" userId="215f646470bc261a" providerId="LiveId" clId="{9B7ED442-8EEE-4838-9984-8F3EFE852EC2}" dt="2021-01-28T08:42:13.830" v="2775" actId="1076"/>
          <ac:picMkLst>
            <pc:docMk/>
            <pc:sldMk cId="588847461" sldId="446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9B7ED442-8EEE-4838-9984-8F3EFE852EC2}" dt="2021-01-28T08:42:53.435" v="2780" actId="1076"/>
          <ac:picMkLst>
            <pc:docMk/>
            <pc:sldMk cId="588847461" sldId="446"/>
            <ac:picMk id="3" creationId="{A36FDDA5-23A7-439A-B5A8-0E1E0F90D921}"/>
          </ac:picMkLst>
        </pc:picChg>
      </pc:sldChg>
      <pc:sldChg chg="addSp delSp add del">
        <pc:chgData name="Siniša ᵀᴴᴱ ᴼᴿᴵᴳᴵᴻᴬᴸ Wolfenstein" userId="215f646470bc261a" providerId="LiveId" clId="{9B7ED442-8EEE-4838-9984-8F3EFE852EC2}" dt="2021-01-28T08:53:08.364" v="2880" actId="2696"/>
        <pc:sldMkLst>
          <pc:docMk/>
          <pc:sldMk cId="1389909265" sldId="447"/>
        </pc:sldMkLst>
        <pc:picChg chg="add">
          <ac:chgData name="Siniša ᵀᴴᴱ ᴼᴿᴵᴳᴵᴻᴬᴸ Wolfenstein" userId="215f646470bc261a" providerId="LiveId" clId="{9B7ED442-8EEE-4838-9984-8F3EFE852EC2}" dt="2021-01-28T08:46:34.486" v="2813"/>
          <ac:picMkLst>
            <pc:docMk/>
            <pc:sldMk cId="1389909265" sldId="447"/>
            <ac:picMk id="2" creationId="{2B1A3CAA-E60E-4903-9C54-648EA6770385}"/>
          </ac:picMkLst>
        </pc:picChg>
        <pc:picChg chg="del">
          <ac:chgData name="Siniša ᵀᴴᴱ ᴼᴿᴵᴳᴵᴻᴬᴸ Wolfenstein" userId="215f646470bc261a" providerId="LiveId" clId="{9B7ED442-8EEE-4838-9984-8F3EFE852EC2}" dt="2021-01-28T08:46:13.212" v="2812" actId="478"/>
          <ac:picMkLst>
            <pc:docMk/>
            <pc:sldMk cId="1389909265" sldId="447"/>
            <ac:picMk id="4" creationId="{E58E03CB-836C-4554-885D-FAA267FBE9E2}"/>
          </ac:picMkLst>
        </pc:picChg>
      </pc:sldChg>
      <pc:sldChg chg="add del">
        <pc:chgData name="Siniša ᵀᴴᴱ ᴼᴿᴵᴳᴵᴻᴬᴸ Wolfenstein" userId="215f646470bc261a" providerId="LiveId" clId="{9B7ED442-8EEE-4838-9984-8F3EFE852EC2}" dt="2021-01-28T08:53:06.999" v="2879" actId="2696"/>
        <pc:sldMkLst>
          <pc:docMk/>
          <pc:sldMk cId="1661898562" sldId="448"/>
        </pc:sldMkLst>
      </pc:sldChg>
    </pc:docChg>
  </pc:docChgLst>
  <pc:docChgLst>
    <pc:chgData name="Siniša Vuksan" userId="3af124f9-b8e7-46e3-9422-21ae1d17ac0b" providerId="ADAL" clId="{BAD190CC-9BE2-4473-8A8F-572AAC8DC320}"/>
    <pc:docChg chg="undo redo custSel addSld delSld modSld sldOrd">
      <pc:chgData name="Siniša Vuksan" userId="3af124f9-b8e7-46e3-9422-21ae1d17ac0b" providerId="ADAL" clId="{BAD190CC-9BE2-4473-8A8F-572AAC8DC320}" dt="2021-01-16T08:36:47.528" v="3846" actId="20577"/>
      <pc:docMkLst>
        <pc:docMk/>
      </pc:docMkLst>
      <pc:sldChg chg="modSp">
        <pc:chgData name="Siniša Vuksan" userId="3af124f9-b8e7-46e3-9422-21ae1d17ac0b" providerId="ADAL" clId="{BAD190CC-9BE2-4473-8A8F-572AAC8DC320}" dt="2021-01-16T07:17:21.242" v="13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BAD190CC-9BE2-4473-8A8F-572AAC8DC320}" dt="2021-01-16T07:17:21.242" v="1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Vuksan" userId="3af124f9-b8e7-46e3-9422-21ae1d17ac0b" providerId="ADAL" clId="{BAD190CC-9BE2-4473-8A8F-572AAC8DC320}" dt="2021-01-16T07:35:27.388" v="733" actId="1076"/>
        <pc:sldMkLst>
          <pc:docMk/>
          <pc:sldMk cId="891775711" sldId="270"/>
        </pc:sldMkLst>
        <pc:spChg chg="mod">
          <ac:chgData name="Siniša Vuksan" userId="3af124f9-b8e7-46e3-9422-21ae1d17ac0b" providerId="ADAL" clId="{BAD190CC-9BE2-4473-8A8F-572AAC8DC320}" dt="2021-01-16T07:32:44.050" v="62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35:27.388" v="733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7:33:50.176" v="641" actId="478"/>
          <ac:spMkLst>
            <pc:docMk/>
            <pc:sldMk cId="891775711" sldId="270"/>
            <ac:spMk id="17" creationId="{DD4A5DAE-18DE-41E8-8D07-1198CD67542C}"/>
          </ac:spMkLst>
        </pc:spChg>
        <pc:spChg chg="mod">
          <ac:chgData name="Siniša Vuksan" userId="3af124f9-b8e7-46e3-9422-21ae1d17ac0b" providerId="ADAL" clId="{BAD190CC-9BE2-4473-8A8F-572AAC8DC320}" dt="2021-01-16T07:34:14.900" v="649" actId="1076"/>
          <ac:spMkLst>
            <pc:docMk/>
            <pc:sldMk cId="891775711" sldId="270"/>
            <ac:spMk id="18" creationId="{1051E621-E053-47F7-8F25-E71BCCC654E9}"/>
          </ac:spMkLst>
        </pc:spChg>
        <pc:spChg chg="del">
          <ac:chgData name="Siniša Vuksan" userId="3af124f9-b8e7-46e3-9422-21ae1d17ac0b" providerId="ADAL" clId="{BAD190CC-9BE2-4473-8A8F-572AAC8DC320}" dt="2021-01-16T07:33:54.984" v="642" actId="478"/>
          <ac:spMkLst>
            <pc:docMk/>
            <pc:sldMk cId="891775711" sldId="270"/>
            <ac:spMk id="19" creationId="{A7295678-4FA9-4C00-B3C0-5EE07641F091}"/>
          </ac:spMkLst>
        </pc:spChg>
        <pc:spChg chg="mod">
          <ac:chgData name="Siniša Vuksan" userId="3af124f9-b8e7-46e3-9422-21ae1d17ac0b" providerId="ADAL" clId="{BAD190CC-9BE2-4473-8A8F-572AAC8DC320}" dt="2021-01-16T07:34:22.730" v="650" actId="1076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BAD190CC-9BE2-4473-8A8F-572AAC8DC320}" dt="2021-01-16T07:33:56.905" v="643" actId="478"/>
          <ac:spMkLst>
            <pc:docMk/>
            <pc:sldMk cId="891775711" sldId="270"/>
            <ac:spMk id="30" creationId="{F6E73B72-B1D3-480E-A124-D918D05D9182}"/>
          </ac:spMkLst>
        </pc:spChg>
        <pc:spChg chg="mod">
          <ac:chgData name="Siniša Vuksan" userId="3af124f9-b8e7-46e3-9422-21ae1d17ac0b" providerId="ADAL" clId="{BAD190CC-9BE2-4473-8A8F-572AAC8DC320}" dt="2021-01-16T07:34:33.359" v="651" actId="1076"/>
          <ac:spMkLst>
            <pc:docMk/>
            <pc:sldMk cId="891775711" sldId="270"/>
            <ac:spMk id="31" creationId="{C18134F3-2AA4-46A8-B1B6-B0DA3AC9A171}"/>
          </ac:spMkLst>
        </pc:spChg>
        <pc:spChg chg="del">
          <ac:chgData name="Siniša Vuksan" userId="3af124f9-b8e7-46e3-9422-21ae1d17ac0b" providerId="ADAL" clId="{BAD190CC-9BE2-4473-8A8F-572AAC8DC320}" dt="2021-01-16T07:33:58.745" v="644" actId="478"/>
          <ac:spMkLst>
            <pc:docMk/>
            <pc:sldMk cId="891775711" sldId="270"/>
            <ac:spMk id="32" creationId="{70DCA079-C5FC-461C-898D-149F33EC415F}"/>
          </ac:spMkLst>
        </pc:spChg>
        <pc:spChg chg="mod">
          <ac:chgData name="Siniša Vuksan" userId="3af124f9-b8e7-46e3-9422-21ae1d17ac0b" providerId="ADAL" clId="{BAD190CC-9BE2-4473-8A8F-572AAC8DC320}" dt="2021-01-16T07:34:42.573" v="652" actId="1076"/>
          <ac:spMkLst>
            <pc:docMk/>
            <pc:sldMk cId="891775711" sldId="270"/>
            <ac:spMk id="33" creationId="{23ED0254-053D-4577-92C4-FEDD0194B803}"/>
          </ac:spMkLst>
        </pc:spChg>
        <pc:spChg chg="del">
          <ac:chgData name="Siniša Vuksan" userId="3af124f9-b8e7-46e3-9422-21ae1d17ac0b" providerId="ADAL" clId="{BAD190CC-9BE2-4473-8A8F-572AAC8DC320}" dt="2021-01-16T07:34:00.051" v="645" actId="478"/>
          <ac:spMkLst>
            <pc:docMk/>
            <pc:sldMk cId="891775711" sldId="270"/>
            <ac:spMk id="34" creationId="{8D77E0E5-1D89-4A37-B444-A72D8D04AE0B}"/>
          </ac:spMkLst>
        </pc:spChg>
        <pc:spChg chg="mod">
          <ac:chgData name="Siniša Vuksan" userId="3af124f9-b8e7-46e3-9422-21ae1d17ac0b" providerId="ADAL" clId="{BAD190CC-9BE2-4473-8A8F-572AAC8DC320}" dt="2021-01-16T07:34:49.347" v="653" actId="1076"/>
          <ac:spMkLst>
            <pc:docMk/>
            <pc:sldMk cId="891775711" sldId="270"/>
            <ac:spMk id="35" creationId="{E756A14C-DA7A-4B19-A988-DF8B3E3431C4}"/>
          </ac:spMkLst>
        </pc:spChg>
        <pc:spChg chg="del">
          <ac:chgData name="Siniša Vuksan" userId="3af124f9-b8e7-46e3-9422-21ae1d17ac0b" providerId="ADAL" clId="{BAD190CC-9BE2-4473-8A8F-572AAC8DC320}" dt="2021-01-16T07:34:02.182" v="646" actId="478"/>
          <ac:spMkLst>
            <pc:docMk/>
            <pc:sldMk cId="891775711" sldId="270"/>
            <ac:spMk id="36" creationId="{752B0879-EF19-436E-BC8E-B8CBBB7B12CF}"/>
          </ac:spMkLst>
        </pc:spChg>
        <pc:spChg chg="del">
          <ac:chgData name="Siniša Vuksan" userId="3af124f9-b8e7-46e3-9422-21ae1d17ac0b" providerId="ADAL" clId="{BAD190CC-9BE2-4473-8A8F-572AAC8DC320}" dt="2021-01-16T07:34:51.764" v="654" actId="478"/>
          <ac:spMkLst>
            <pc:docMk/>
            <pc:sldMk cId="891775711" sldId="270"/>
            <ac:spMk id="37" creationId="{6FF69C1E-A643-4C31-B5D3-49AF32A7292B}"/>
          </ac:spMkLst>
        </pc:spChg>
        <pc:spChg chg="del">
          <ac:chgData name="Siniša Vuksan" userId="3af124f9-b8e7-46e3-9422-21ae1d17ac0b" providerId="ADAL" clId="{BAD190CC-9BE2-4473-8A8F-572AAC8DC320}" dt="2021-01-16T07:34:03.636" v="647" actId="478"/>
          <ac:spMkLst>
            <pc:docMk/>
            <pc:sldMk cId="891775711" sldId="270"/>
            <ac:spMk id="38" creationId="{630B9DE0-84D1-41B7-BF79-B7CAB4DC9C4E}"/>
          </ac:spMkLst>
        </pc:spChg>
        <pc:spChg chg="del">
          <ac:chgData name="Siniša Vuksan" userId="3af124f9-b8e7-46e3-9422-21ae1d17ac0b" providerId="ADAL" clId="{BAD190CC-9BE2-4473-8A8F-572AAC8DC320}" dt="2021-01-16T07:34:55.439" v="656" actId="478"/>
          <ac:spMkLst>
            <pc:docMk/>
            <pc:sldMk cId="891775711" sldId="270"/>
            <ac:spMk id="39" creationId="{07AEFBAD-A5E5-488E-9C63-AD81B977391D}"/>
          </ac:spMkLst>
        </pc:spChg>
        <pc:spChg chg="del">
          <ac:chgData name="Siniša Vuksan" userId="3af124f9-b8e7-46e3-9422-21ae1d17ac0b" providerId="ADAL" clId="{BAD190CC-9BE2-4473-8A8F-572AAC8DC320}" dt="2021-01-16T07:34:05.301" v="648" actId="478"/>
          <ac:spMkLst>
            <pc:docMk/>
            <pc:sldMk cId="891775711" sldId="270"/>
            <ac:spMk id="40" creationId="{E527BCE9-28E4-408D-A144-155D79291891}"/>
          </ac:spMkLst>
        </pc:spChg>
        <pc:spChg chg="del">
          <ac:chgData name="Siniša Vuksan" userId="3af124f9-b8e7-46e3-9422-21ae1d17ac0b" providerId="ADAL" clId="{BAD190CC-9BE2-4473-8A8F-572AAC8DC320}" dt="2021-01-16T07:34:53.767" v="655" actId="478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BAD190CC-9BE2-4473-8A8F-572AAC8DC320}" dt="2021-01-16T07:33:24.197" v="639" actId="1037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33:47.040" v="640" actId="1482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BAD190CC-9BE2-4473-8A8F-572AAC8DC320}" dt="2021-01-16T08:30:11.568" v="3635" actId="1036"/>
        <pc:sldMkLst>
          <pc:docMk/>
          <pc:sldMk cId="1216289924" sldId="322"/>
        </pc:sldMkLst>
        <pc:spChg chg="add del mod">
          <ac:chgData name="Siniša Vuksan" userId="3af124f9-b8e7-46e3-9422-21ae1d17ac0b" providerId="ADAL" clId="{BAD190CC-9BE2-4473-8A8F-572AAC8DC320}" dt="2021-01-16T07:24:27.442" v="264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23:01.421" v="263" actId="20577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Vuksan" userId="3af124f9-b8e7-46e3-9422-21ae1d17ac0b" providerId="ADAL" clId="{BAD190CC-9BE2-4473-8A8F-572AAC8DC320}" dt="2021-01-16T07:20:46.549" v="46" actId="478"/>
          <ac:spMkLst>
            <pc:docMk/>
            <pc:sldMk cId="1216289924" sldId="322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BAD190CC-9BE2-4473-8A8F-572AAC8DC320}" dt="2021-01-16T07:20:04.388" v="26" actId="478"/>
          <ac:spMkLst>
            <pc:docMk/>
            <pc:sldMk cId="1216289924" sldId="322"/>
            <ac:spMk id="8" creationId="{5E1B54FD-AEA5-4ED7-8D04-2A45042B1E31}"/>
          </ac:spMkLst>
        </pc:spChg>
        <pc:spChg chg="del">
          <ac:chgData name="Siniša Vuksan" userId="3af124f9-b8e7-46e3-9422-21ae1d17ac0b" providerId="ADAL" clId="{BAD190CC-9BE2-4473-8A8F-572AAC8DC320}" dt="2021-01-16T07:20:45.347" v="45" actId="478"/>
          <ac:spMkLst>
            <pc:docMk/>
            <pc:sldMk cId="1216289924" sldId="322"/>
            <ac:spMk id="9" creationId="{339DD998-3062-44F0-A052-AE6BBC3CF2C3}"/>
          </ac:spMkLst>
        </pc:spChg>
        <pc:spChg chg="del">
          <ac:chgData name="Siniša Vuksan" userId="3af124f9-b8e7-46e3-9422-21ae1d17ac0b" providerId="ADAL" clId="{BAD190CC-9BE2-4473-8A8F-572AAC8DC320}" dt="2021-01-16T07:20:37.319" v="39" actId="478"/>
          <ac:spMkLst>
            <pc:docMk/>
            <pc:sldMk cId="1216289924" sldId="322"/>
            <ac:spMk id="10" creationId="{EAEF07DF-F0BB-4856-8CC1-C61B2ECC879C}"/>
          </ac:spMkLst>
        </pc:spChg>
        <pc:spChg chg="del">
          <ac:chgData name="Siniša Vuksan" userId="3af124f9-b8e7-46e3-9422-21ae1d17ac0b" providerId="ADAL" clId="{BAD190CC-9BE2-4473-8A8F-572AAC8DC320}" dt="2021-01-16T07:20:43.952" v="44" actId="478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BAD190CC-9BE2-4473-8A8F-572AAC8DC320}" dt="2021-01-16T07:20:42.851" v="43" actId="478"/>
          <ac:spMkLst>
            <pc:docMk/>
            <pc:sldMk cId="1216289924" sldId="322"/>
            <ac:spMk id="13" creationId="{A5DC5B01-93E3-4C4D-92BC-0280F13C2AB2}"/>
          </ac:spMkLst>
        </pc:spChg>
        <pc:spChg chg="mod">
          <ac:chgData name="Siniša Vuksan" userId="3af124f9-b8e7-46e3-9422-21ae1d17ac0b" providerId="ADAL" clId="{BAD190CC-9BE2-4473-8A8F-572AAC8DC320}" dt="2021-01-16T07:27:06.343" v="398" actId="20577"/>
          <ac:spMkLst>
            <pc:docMk/>
            <pc:sldMk cId="1216289924" sldId="322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0:41.111" v="42" actId="478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BAD190CC-9BE2-4473-8A8F-572AAC8DC320}" dt="2021-01-16T07:20:48.775" v="47" actId="478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BAD190CC-9BE2-4473-8A8F-572AAC8DC320}" dt="2021-01-16T07:20:39.893" v="41" actId="478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BAD190CC-9BE2-4473-8A8F-572AAC8DC320}" dt="2021-01-16T07:20:38.658" v="40" actId="478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BAD190CC-9BE2-4473-8A8F-572AAC8DC320}" dt="2021-01-16T07:19:57.176" v="24" actId="478"/>
          <ac:spMkLst>
            <pc:docMk/>
            <pc:sldMk cId="1216289924" sldId="322"/>
            <ac:spMk id="24" creationId="{77BFB399-696D-41E0-B7B7-FD0CD4D5E0C1}"/>
          </ac:spMkLst>
        </pc:spChg>
        <pc:spChg chg="del">
          <ac:chgData name="Siniša Vuksan" userId="3af124f9-b8e7-46e3-9422-21ae1d17ac0b" providerId="ADAL" clId="{BAD190CC-9BE2-4473-8A8F-572AAC8DC320}" dt="2021-01-16T07:20:24.184" v="34" actId="478"/>
          <ac:spMkLst>
            <pc:docMk/>
            <pc:sldMk cId="1216289924" sldId="322"/>
            <ac:spMk id="25" creationId="{8CDB4DF3-B774-4286-B8CC-4F924609FF68}"/>
          </ac:spMkLst>
        </pc:spChg>
        <pc:spChg chg="add del">
          <ac:chgData name="Siniša Vuksan" userId="3af124f9-b8e7-46e3-9422-21ae1d17ac0b" providerId="ADAL" clId="{BAD190CC-9BE2-4473-8A8F-572AAC8DC320}" dt="2021-01-16T07:20:55.871" v="49" actId="478"/>
          <ac:spMkLst>
            <pc:docMk/>
            <pc:sldMk cId="1216289924" sldId="322"/>
            <ac:spMk id="26" creationId="{5603726F-B75E-4F69-B3E0-B41E00D70C6C}"/>
          </ac:spMkLst>
        </pc:spChg>
        <pc:spChg chg="add del">
          <ac:chgData name="Siniša Vuksan" userId="3af124f9-b8e7-46e3-9422-21ae1d17ac0b" providerId="ADAL" clId="{BAD190CC-9BE2-4473-8A8F-572AAC8DC320}" dt="2021-01-16T07:20:08.655" v="28" actId="478"/>
          <ac:spMkLst>
            <pc:docMk/>
            <pc:sldMk cId="1216289924" sldId="322"/>
            <ac:spMk id="27" creationId="{06753FFF-9D07-4AB0-A492-F36A7CBD7B8C}"/>
          </ac:spMkLst>
        </pc:spChg>
        <pc:spChg chg="del">
          <ac:chgData name="Siniša Vuksan" userId="3af124f9-b8e7-46e3-9422-21ae1d17ac0b" providerId="ADAL" clId="{BAD190CC-9BE2-4473-8A8F-572AAC8DC320}" dt="2021-01-16T07:20:21.419" v="33" actId="478"/>
          <ac:spMkLst>
            <pc:docMk/>
            <pc:sldMk cId="1216289924" sldId="322"/>
            <ac:spMk id="28" creationId="{86F4E9AA-54AD-4173-AA40-B9298261B7FF}"/>
          </ac:spMkLst>
        </pc:spChg>
        <pc:spChg chg="add del">
          <ac:chgData name="Siniša Vuksan" userId="3af124f9-b8e7-46e3-9422-21ae1d17ac0b" providerId="ADAL" clId="{BAD190CC-9BE2-4473-8A8F-572AAC8DC320}" dt="2021-01-16T07:20:11.330" v="29" actId="478"/>
          <ac:spMkLst>
            <pc:docMk/>
            <pc:sldMk cId="1216289924" sldId="322"/>
            <ac:spMk id="29" creationId="{913F2DBA-14D5-4C5A-8071-F1ADD2BECC71}"/>
          </ac:spMkLst>
        </pc:spChg>
        <pc:spChg chg="add del">
          <ac:chgData name="Siniša Vuksan" userId="3af124f9-b8e7-46e3-9422-21ae1d17ac0b" providerId="ADAL" clId="{BAD190CC-9BE2-4473-8A8F-572AAC8DC320}" dt="2021-01-16T07:20:31.213" v="37" actId="478"/>
          <ac:spMkLst>
            <pc:docMk/>
            <pc:sldMk cId="1216289924" sldId="322"/>
            <ac:spMk id="30" creationId="{3AC97905-F3AF-4238-81A3-1C239CC8A422}"/>
          </ac:spMkLst>
        </pc:spChg>
        <pc:spChg chg="add del">
          <ac:chgData name="Siniša Vuksan" userId="3af124f9-b8e7-46e3-9422-21ae1d17ac0b" providerId="ADAL" clId="{BAD190CC-9BE2-4473-8A8F-572AAC8DC320}" dt="2021-01-16T07:20:13.565" v="30" actId="478"/>
          <ac:spMkLst>
            <pc:docMk/>
            <pc:sldMk cId="1216289924" sldId="322"/>
            <ac:spMk id="31" creationId="{184DBF7C-5291-4D94-9A50-FC862C1F24A4}"/>
          </ac:spMkLst>
        </pc:spChg>
        <pc:spChg chg="add del">
          <ac:chgData name="Siniša Vuksan" userId="3af124f9-b8e7-46e3-9422-21ae1d17ac0b" providerId="ADAL" clId="{BAD190CC-9BE2-4473-8A8F-572AAC8DC320}" dt="2021-01-16T07:20:35.538" v="38" actId="478"/>
          <ac:spMkLst>
            <pc:docMk/>
            <pc:sldMk cId="1216289924" sldId="322"/>
            <ac:spMk id="32" creationId="{E651C026-B07E-4EB9-AC5D-92C5BAC4C4E4}"/>
          </ac:spMkLst>
        </pc:spChg>
        <pc:spChg chg="del mod">
          <ac:chgData name="Siniša Vuksan" userId="3af124f9-b8e7-46e3-9422-21ae1d17ac0b" providerId="ADAL" clId="{BAD190CC-9BE2-4473-8A8F-572AAC8DC320}" dt="2021-01-16T07:25:54.425" v="278" actId="478"/>
          <ac:spMkLst>
            <pc:docMk/>
            <pc:sldMk cId="1216289924" sldId="322"/>
            <ac:spMk id="33" creationId="{57713E8B-A4C1-4B90-949C-10F8CACCC21C}"/>
          </ac:spMkLst>
        </pc:spChg>
        <pc:picChg chg="add del mod">
          <ac:chgData name="Siniša Vuksan" userId="3af124f9-b8e7-46e3-9422-21ae1d17ac0b" providerId="ADAL" clId="{BAD190CC-9BE2-4473-8A8F-572AAC8DC320}" dt="2021-01-16T08:30:11.568" v="3635" actId="103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4:31.816" v="265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BAD190CC-9BE2-4473-8A8F-572AAC8DC320}" dt="2021-01-16T08:36:47.528" v="3846" actId="20577"/>
        <pc:sldMkLst>
          <pc:docMk/>
          <pc:sldMk cId="3786226918" sldId="413"/>
        </pc:sldMkLst>
        <pc:spChg chg="mod">
          <ac:chgData name="Siniša Vuksan" userId="3af124f9-b8e7-46e3-9422-21ae1d17ac0b" providerId="ADAL" clId="{BAD190CC-9BE2-4473-8A8F-572AAC8DC320}" dt="2021-01-16T08:36:47.528" v="3846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addAnim delAnim modAnim">
        <pc:chgData name="Siniša Vuksan" userId="3af124f9-b8e7-46e3-9422-21ae1d17ac0b" providerId="ADAL" clId="{BAD190CC-9BE2-4473-8A8F-572AAC8DC320}" dt="2021-01-16T08:05:07.029" v="2202" actId="20577"/>
        <pc:sldMkLst>
          <pc:docMk/>
          <pc:sldMk cId="3028200427" sldId="414"/>
        </pc:sldMkLst>
        <pc:spChg chg="mod">
          <ac:chgData name="Siniša Vuksan" userId="3af124f9-b8e7-46e3-9422-21ae1d17ac0b" providerId="ADAL" clId="{BAD190CC-9BE2-4473-8A8F-572AAC8DC320}" dt="2021-01-16T08:05:07.029" v="2202" actId="20577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33" creationId="{AA0A2FED-388C-4BD8-948B-74769B714FC1}"/>
          </ac:spMkLst>
        </pc:spChg>
        <pc:spChg chg="del">
          <ac:chgData name="Siniša Vuksan" userId="3af124f9-b8e7-46e3-9422-21ae1d17ac0b" providerId="ADAL" clId="{BAD190CC-9BE2-4473-8A8F-572AAC8DC320}" dt="2021-01-16T07:29:15.833" v="404" actId="478"/>
          <ac:spMkLst>
            <pc:docMk/>
            <pc:sldMk cId="3028200427" sldId="414"/>
            <ac:spMk id="42" creationId="{8B5178CB-54F8-4E4B-907A-BDA0AD6A9291}"/>
          </ac:spMkLst>
        </pc:spChg>
        <pc:spChg chg="del">
          <ac:chgData name="Siniša Vuksan" userId="3af124f9-b8e7-46e3-9422-21ae1d17ac0b" providerId="ADAL" clId="{BAD190CC-9BE2-4473-8A8F-572AAC8DC320}" dt="2021-01-16T07:29:27.405" v="410" actId="478"/>
          <ac:spMkLst>
            <pc:docMk/>
            <pc:sldMk cId="3028200427" sldId="414"/>
            <ac:spMk id="48" creationId="{5FD1E977-2D70-448E-B355-BBB40C1D1BD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49" creationId="{6730EA4B-0D84-47FB-A3D8-9F01EFC012B3}"/>
          </ac:spMkLst>
        </pc:spChg>
        <pc:spChg chg="del">
          <ac:chgData name="Siniša Vuksan" userId="3af124f9-b8e7-46e3-9422-21ae1d17ac0b" providerId="ADAL" clId="{BAD190CC-9BE2-4473-8A8F-572AAC8DC320}" dt="2021-01-16T07:29:18.395" v="405" actId="478"/>
          <ac:spMkLst>
            <pc:docMk/>
            <pc:sldMk cId="3028200427" sldId="414"/>
            <ac:spMk id="50" creationId="{A27C5DF4-26F2-4AC9-B5DA-F8D3005CF9AA}"/>
          </ac:spMkLst>
        </pc:spChg>
        <pc:spChg chg="del">
          <ac:chgData name="Siniša Vuksan" userId="3af124f9-b8e7-46e3-9422-21ae1d17ac0b" providerId="ADAL" clId="{BAD190CC-9BE2-4473-8A8F-572AAC8DC320}" dt="2021-01-16T07:29:24.063" v="408" actId="478"/>
          <ac:spMkLst>
            <pc:docMk/>
            <pc:sldMk cId="3028200427" sldId="414"/>
            <ac:spMk id="51" creationId="{119F7308-D6E4-4136-895C-E2B0BF267B5E}"/>
          </ac:spMkLst>
        </pc:spChg>
        <pc:spChg chg="add del mod">
          <ac:chgData name="Siniša Vuksan" userId="3af124f9-b8e7-46e3-9422-21ae1d17ac0b" providerId="ADAL" clId="{BAD190CC-9BE2-4473-8A8F-572AAC8DC320}" dt="2021-01-16T07:32:18.107" v="620" actId="20577"/>
          <ac:spMkLst>
            <pc:docMk/>
            <pc:sldMk cId="3028200427" sldId="414"/>
            <ac:spMk id="52" creationId="{6379FB11-751F-4F63-BA84-7FBD728A706B}"/>
          </ac:spMkLst>
        </pc:spChg>
        <pc:spChg chg="del">
          <ac:chgData name="Siniša Vuksan" userId="3af124f9-b8e7-46e3-9422-21ae1d17ac0b" providerId="ADAL" clId="{BAD190CC-9BE2-4473-8A8F-572AAC8DC320}" dt="2021-01-16T07:29:20.495" v="406" actId="478"/>
          <ac:spMkLst>
            <pc:docMk/>
            <pc:sldMk cId="3028200427" sldId="414"/>
            <ac:spMk id="53" creationId="{D5C1E3DD-A094-470D-B047-292908D784F6}"/>
          </ac:spMkLst>
        </pc:spChg>
        <pc:spChg chg="del">
          <ac:chgData name="Siniša Vuksan" userId="3af124f9-b8e7-46e3-9422-21ae1d17ac0b" providerId="ADAL" clId="{BAD190CC-9BE2-4473-8A8F-572AAC8DC320}" dt="2021-01-16T07:29:22.030" v="407" actId="478"/>
          <ac:spMkLst>
            <pc:docMk/>
            <pc:sldMk cId="3028200427" sldId="414"/>
            <ac:spMk id="54" creationId="{CA473B11-6C57-4080-97AC-2E7457632747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5" creationId="{EB538C64-6DFB-42D2-A167-E8DE2BBFED0C}"/>
          </ac:spMkLst>
        </pc:spChg>
        <pc:spChg chg="del">
          <ac:chgData name="Siniša Vuksan" userId="3af124f9-b8e7-46e3-9422-21ae1d17ac0b" providerId="ADAL" clId="{BAD190CC-9BE2-4473-8A8F-572AAC8DC320}" dt="2021-01-16T07:29:13.512" v="403" actId="478"/>
          <ac:spMkLst>
            <pc:docMk/>
            <pc:sldMk cId="3028200427" sldId="414"/>
            <ac:spMk id="56" creationId="{CAAC6B9D-7E4E-4D81-BC7C-FD9C30C82124}"/>
          </ac:spMkLst>
        </pc:spChg>
        <pc:spChg chg="del">
          <ac:chgData name="Siniša Vuksan" userId="3af124f9-b8e7-46e3-9422-21ae1d17ac0b" providerId="ADAL" clId="{BAD190CC-9BE2-4473-8A8F-572AAC8DC320}" dt="2021-01-16T07:29:25.570" v="409" actId="478"/>
          <ac:spMkLst>
            <pc:docMk/>
            <pc:sldMk cId="3028200427" sldId="414"/>
            <ac:spMk id="57" creationId="{77AEA4BC-ECAD-4DE0-8217-AE18E0E2B47D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8" creationId="{C063A28C-F910-4108-9B4F-BAA0196FB69A}"/>
          </ac:spMkLst>
        </pc:spChg>
        <pc:picChg chg="mod">
          <ac:chgData name="Siniša Vuksan" userId="3af124f9-b8e7-46e3-9422-21ae1d17ac0b" providerId="ADAL" clId="{BAD190CC-9BE2-4473-8A8F-572AAC8DC320}" dt="2021-01-16T07:29:10.061" v="402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9:39.999" v="412" actId="14826"/>
          <ac:picMkLst>
            <pc:docMk/>
            <pc:sldMk cId="3028200427" sldId="414"/>
            <ac:picMk id="4" creationId="{1B2619D9-4F98-4A11-8FFE-57C7EB1F529A}"/>
          </ac:picMkLst>
        </pc:picChg>
        <pc:picChg chg="add del">
          <ac:chgData name="Siniša Vuksan" userId="3af124f9-b8e7-46e3-9422-21ae1d17ac0b" providerId="ADAL" clId="{BAD190CC-9BE2-4473-8A8F-572AAC8DC320}" dt="2021-01-16T07:32:00.954" v="596"/>
          <ac:picMkLst>
            <pc:docMk/>
            <pc:sldMk cId="3028200427" sldId="414"/>
            <ac:picMk id="18" creationId="{FF31F2C0-C632-46C6-AE42-301412FFB43F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42:31.568" v="1444"/>
        <pc:sldMkLst>
          <pc:docMk/>
          <pc:sldMk cId="874063919" sldId="425"/>
        </pc:sldMkLst>
        <pc:spChg chg="mod">
          <ac:chgData name="Siniša Vuksan" userId="3af124f9-b8e7-46e3-9422-21ae1d17ac0b" providerId="ADAL" clId="{BAD190CC-9BE2-4473-8A8F-572AAC8DC320}" dt="2021-01-16T07:36:26.145" v="739" actId="20577"/>
          <ac:spMkLst>
            <pc:docMk/>
            <pc:sldMk cId="874063919" sldId="425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41:43.521" v="1434" actId="14100"/>
          <ac:spMkLst>
            <pc:docMk/>
            <pc:sldMk cId="874063919" sldId="425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7:41:38.459" v="1433" actId="1035"/>
          <ac:spMkLst>
            <pc:docMk/>
            <pc:sldMk cId="874063919" sldId="425"/>
            <ac:spMk id="17" creationId="{CC896F76-5FB0-439D-970F-E5A79CCA4FC2}"/>
          </ac:spMkLst>
        </pc:spChg>
        <pc:spChg chg="del">
          <ac:chgData name="Siniša Vuksan" userId="3af124f9-b8e7-46e3-9422-21ae1d17ac0b" providerId="ADAL" clId="{BAD190CC-9BE2-4473-8A8F-572AAC8DC320}" dt="2021-01-16T07:38:01.113" v="787" actId="478"/>
          <ac:spMkLst>
            <pc:docMk/>
            <pc:sldMk cId="874063919" sldId="425"/>
            <ac:spMk id="18" creationId="{12332CAE-80AF-45B0-B004-7F28CF5CD3FE}"/>
          </ac:spMkLst>
        </pc:spChg>
        <pc:spChg chg="mod">
          <ac:chgData name="Siniša Vuksan" userId="3af124f9-b8e7-46e3-9422-21ae1d17ac0b" providerId="ADAL" clId="{BAD190CC-9BE2-4473-8A8F-572AAC8DC320}" dt="2021-01-16T07:41:53.467" v="1437" actId="1076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Vuksan" userId="3af124f9-b8e7-46e3-9422-21ae1d17ac0b" providerId="ADAL" clId="{BAD190CC-9BE2-4473-8A8F-572AAC8DC320}" dt="2021-01-16T07:41:38.459" v="1433" actId="1035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36:33.177" v="740" actId="14826"/>
          <ac:picMkLst>
            <pc:docMk/>
            <pc:sldMk cId="874063919" sldId="42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AD190CC-9BE2-4473-8A8F-572AAC8DC320}" dt="2021-01-16T07:42:25.804" v="1442" actId="1076"/>
          <ac:picMkLst>
            <pc:docMk/>
            <pc:sldMk cId="874063919" sldId="425"/>
            <ac:picMk id="5" creationId="{A8AAF8D2-F2AA-46C7-A945-09603BAC576D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7:24.466" v="2061" actId="20577"/>
        <pc:sldMkLst>
          <pc:docMk/>
          <pc:sldMk cId="942110279" sldId="429"/>
        </pc:sldMkLst>
        <pc:spChg chg="mod">
          <ac:chgData name="Siniša Vuksan" userId="3af124f9-b8e7-46e3-9422-21ae1d17ac0b" providerId="ADAL" clId="{BAD190CC-9BE2-4473-8A8F-572AAC8DC320}" dt="2021-01-16T07:54:03.520" v="1835" actId="5793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55:33.516" v="1991" actId="20577"/>
          <ac:spMkLst>
            <pc:docMk/>
            <pc:sldMk cId="942110279" sldId="429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7:56:20.933" v="2005" actId="20577"/>
          <ac:spMkLst>
            <pc:docMk/>
            <pc:sldMk cId="942110279" sldId="429"/>
            <ac:spMk id="8" creationId="{D67387BB-6208-48A8-80D0-939B4F7D87CB}"/>
          </ac:spMkLst>
        </pc:spChg>
        <pc:spChg chg="add mod">
          <ac:chgData name="Siniša Vuksan" userId="3af124f9-b8e7-46e3-9422-21ae1d17ac0b" providerId="ADAL" clId="{BAD190CC-9BE2-4473-8A8F-572AAC8DC320}" dt="2021-01-16T07:56:28.615" v="2013" actId="20577"/>
          <ac:spMkLst>
            <pc:docMk/>
            <pc:sldMk cId="942110279" sldId="429"/>
            <ac:spMk id="9" creationId="{57D0EE8F-5A2E-4035-A628-9DE0FF995915}"/>
          </ac:spMkLst>
        </pc:spChg>
        <pc:spChg chg="add mod">
          <ac:chgData name="Siniša Vuksan" userId="3af124f9-b8e7-46e3-9422-21ae1d17ac0b" providerId="ADAL" clId="{BAD190CC-9BE2-4473-8A8F-572AAC8DC320}" dt="2021-01-16T07:56:36.441" v="2019" actId="20577"/>
          <ac:spMkLst>
            <pc:docMk/>
            <pc:sldMk cId="942110279" sldId="429"/>
            <ac:spMk id="10" creationId="{1BEDDA35-96D1-4579-A8FE-13272CD2A29B}"/>
          </ac:spMkLst>
        </pc:spChg>
        <pc:spChg chg="add mod">
          <ac:chgData name="Siniša Vuksan" userId="3af124f9-b8e7-46e3-9422-21ae1d17ac0b" providerId="ADAL" clId="{BAD190CC-9BE2-4473-8A8F-572AAC8DC320}" dt="2021-01-16T07:56:45.610" v="2025" actId="20577"/>
          <ac:spMkLst>
            <pc:docMk/>
            <pc:sldMk cId="942110279" sldId="429"/>
            <ac:spMk id="11" creationId="{1EB26D08-E75B-4500-9D34-D0AC258AE1F5}"/>
          </ac:spMkLst>
        </pc:spChg>
        <pc:spChg chg="add mod">
          <ac:chgData name="Siniša Vuksan" userId="3af124f9-b8e7-46e3-9422-21ae1d17ac0b" providerId="ADAL" clId="{BAD190CC-9BE2-4473-8A8F-572AAC8DC320}" dt="2021-01-16T07:56:55.054" v="2033" actId="20577"/>
          <ac:spMkLst>
            <pc:docMk/>
            <pc:sldMk cId="942110279" sldId="429"/>
            <ac:spMk id="12" creationId="{DDFE7585-4BBD-4C3A-A636-FEF8710B917D}"/>
          </ac:spMkLst>
        </pc:spChg>
        <pc:spChg chg="mod">
          <ac:chgData name="Siniša Vuksan" userId="3af124f9-b8e7-46e3-9422-21ae1d17ac0b" providerId="ADAL" clId="{BAD190CC-9BE2-4473-8A8F-572AAC8DC320}" dt="2021-01-16T07:56:10.910" v="1999" actId="20577"/>
          <ac:spMkLst>
            <pc:docMk/>
            <pc:sldMk cId="942110279" sldId="429"/>
            <ac:spMk id="14" creationId="{4FA8F615-0000-43F3-97E6-A9AEF8F3E2A1}"/>
          </ac:spMkLst>
        </pc:spChg>
        <pc:spChg chg="add mod">
          <ac:chgData name="Siniša Vuksan" userId="3af124f9-b8e7-46e3-9422-21ae1d17ac0b" providerId="ADAL" clId="{BAD190CC-9BE2-4473-8A8F-572AAC8DC320}" dt="2021-01-16T07:57:04.053" v="2042" actId="20577"/>
          <ac:spMkLst>
            <pc:docMk/>
            <pc:sldMk cId="942110279" sldId="429"/>
            <ac:spMk id="15" creationId="{BE292E38-D59C-4B35-B2A7-37B237695DE5}"/>
          </ac:spMkLst>
        </pc:spChg>
        <pc:spChg chg="add mod">
          <ac:chgData name="Siniša Vuksan" userId="3af124f9-b8e7-46e3-9422-21ae1d17ac0b" providerId="ADAL" clId="{BAD190CC-9BE2-4473-8A8F-572AAC8DC320}" dt="2021-01-16T07:57:13.350" v="2052" actId="20577"/>
          <ac:spMkLst>
            <pc:docMk/>
            <pc:sldMk cId="942110279" sldId="429"/>
            <ac:spMk id="16" creationId="{BE1CC444-9E83-458B-A42D-A4793923542D}"/>
          </ac:spMkLst>
        </pc:spChg>
        <pc:spChg chg="add mod">
          <ac:chgData name="Siniša Vuksan" userId="3af124f9-b8e7-46e3-9422-21ae1d17ac0b" providerId="ADAL" clId="{BAD190CC-9BE2-4473-8A8F-572AAC8DC320}" dt="2021-01-16T07:57:24.466" v="2061" actId="20577"/>
          <ac:spMkLst>
            <pc:docMk/>
            <pc:sldMk cId="942110279" sldId="429"/>
            <ac:spMk id="17" creationId="{7520665A-2A84-4A03-AE41-7154CABF44D4}"/>
          </ac:spMkLst>
        </pc:spChg>
        <pc:picChg chg="mod">
          <ac:chgData name="Siniša Vuksan" userId="3af124f9-b8e7-46e3-9422-21ae1d17ac0b" providerId="ADAL" clId="{BAD190CC-9BE2-4473-8A8F-572AAC8DC320}" dt="2021-01-16T07:54:35.842" v="1836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56:02.698" v="1994" actId="1076"/>
          <ac:picMkLst>
            <pc:docMk/>
            <pc:sldMk cId="942110279" sldId="429"/>
            <ac:picMk id="3" creationId="{DCB64642-CE4F-4D9C-A92A-9A8EF9D7D4F4}"/>
          </ac:picMkLst>
        </pc:picChg>
        <pc:picChg chg="del">
          <ac:chgData name="Siniša Vuksan" userId="3af124f9-b8e7-46e3-9422-21ae1d17ac0b" providerId="ADAL" clId="{BAD190CC-9BE2-4473-8A8F-572AAC8DC320}" dt="2021-01-16T07:55:35.973" v="1992" actId="478"/>
          <ac:picMkLst>
            <pc:docMk/>
            <pc:sldMk cId="942110279" sldId="429"/>
            <ac:picMk id="13" creationId="{E3F12551-EFD1-499B-AF63-AAA09762A1F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hyperlink" Target="https://www.e-sfera.hr/dodatni-digitalni-sadrzaji/53c8df02-c1c5-4caf-accb-b2a0587dad58/assets/audio/22__unit_04_lesson_4_-_spice_girls_1.mp3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53c8df02-c1c5-4caf-accb-b2a0587dad58/assets/audio/22__unit_04_lesson_4_-_spice_girls_1.mp3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53c8df02-c1c5-4caf-accb-b2a0587dad58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902/466/718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53c8df02-c1c5-4caf-accb-b2a0587dad58/assets/audio/21__unit_04_lesson_4_-_celine_dion_1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53c8df02-c1c5-4caf-accb-b2a0587dad58/assets/audio/21__unit_04_lesson_4_-_celine_dion_1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Every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man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is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artist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871625" y="3429000"/>
            <a:ext cx="59860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Play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it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by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ear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" y="26011"/>
            <a:ext cx="5089381" cy="679380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49…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0" y="578099"/>
            <a:ext cx="8015931" cy="61107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392437" y="19340"/>
            <a:ext cx="3791047" cy="6787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Name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instruments</a:t>
            </a:r>
            <a:r>
              <a:rPr lang="en-US" sz="2100" b="1" dirty="0"/>
              <a:t>.</a:t>
            </a:r>
            <a:br>
              <a:rPr lang="hr-HR" sz="2100" b="1" dirty="0"/>
            </a:br>
            <a:r>
              <a:rPr lang="hr-HR" sz="2100" i="1" dirty="0"/>
              <a:t>Napiši nazive instrumenata.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820E769-9E48-4C16-8332-3A0CCA031586}"/>
              </a:ext>
            </a:extLst>
          </p:cNvPr>
          <p:cNvSpPr txBox="1">
            <a:spLocks/>
          </p:cNvSpPr>
          <p:nvPr/>
        </p:nvSpPr>
        <p:spPr>
          <a:xfrm>
            <a:off x="2670494" y="96385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trumpet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FE85A92-BBDA-485D-A9C5-09E1081B0500}"/>
              </a:ext>
            </a:extLst>
          </p:cNvPr>
          <p:cNvSpPr txBox="1">
            <a:spLocks/>
          </p:cNvSpPr>
          <p:nvPr/>
        </p:nvSpPr>
        <p:spPr>
          <a:xfrm>
            <a:off x="4704291" y="63235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flute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6AE5D27-541F-46A5-8F72-FA96BC31CED5}"/>
              </a:ext>
            </a:extLst>
          </p:cNvPr>
          <p:cNvSpPr txBox="1">
            <a:spLocks/>
          </p:cNvSpPr>
          <p:nvPr/>
        </p:nvSpPr>
        <p:spPr>
          <a:xfrm>
            <a:off x="6405741" y="109728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guitar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8BDC823-D591-4B53-8234-8BC9C833F30A}"/>
              </a:ext>
            </a:extLst>
          </p:cNvPr>
          <p:cNvSpPr txBox="1">
            <a:spLocks/>
          </p:cNvSpPr>
          <p:nvPr/>
        </p:nvSpPr>
        <p:spPr>
          <a:xfrm>
            <a:off x="355989" y="186049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bass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DD5DAB0-DBF9-455E-A7EB-787F79D50B6A}"/>
              </a:ext>
            </a:extLst>
          </p:cNvPr>
          <p:cNvSpPr txBox="1">
            <a:spLocks/>
          </p:cNvSpPr>
          <p:nvPr/>
        </p:nvSpPr>
        <p:spPr>
          <a:xfrm>
            <a:off x="468724" y="326123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piano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597300E4-7C6A-4419-9456-991ED54321C3}"/>
              </a:ext>
            </a:extLst>
          </p:cNvPr>
          <p:cNvSpPr txBox="1">
            <a:spLocks/>
          </p:cNvSpPr>
          <p:nvPr/>
        </p:nvSpPr>
        <p:spPr>
          <a:xfrm>
            <a:off x="1207479" y="576486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saxophone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E20A266-F579-4003-A722-8B7324DC641A}"/>
              </a:ext>
            </a:extLst>
          </p:cNvPr>
          <p:cNvSpPr txBox="1">
            <a:spLocks/>
          </p:cNvSpPr>
          <p:nvPr/>
        </p:nvSpPr>
        <p:spPr>
          <a:xfrm>
            <a:off x="5631091" y="560878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xylophone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D2C148A-6F13-410D-8C63-4B666EEB3559}"/>
              </a:ext>
            </a:extLst>
          </p:cNvPr>
          <p:cNvSpPr txBox="1">
            <a:spLocks/>
          </p:cNvSpPr>
          <p:nvPr/>
        </p:nvSpPr>
        <p:spPr>
          <a:xfrm>
            <a:off x="8283556" y="1612328"/>
            <a:ext cx="3908444" cy="5214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hr-HR" sz="2000" b="1" dirty="0"/>
              <a:t> </a:t>
            </a:r>
            <a:r>
              <a:rPr lang="en-US" sz="2000" b="1" dirty="0"/>
              <a:t>instrument?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Koji je tvoj omiljeni instrument?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play an instrument? </a:t>
            </a:r>
            <a:br>
              <a:rPr lang="hr-HR" sz="2000" b="1" dirty="0"/>
            </a:br>
            <a:r>
              <a:rPr lang="hr-HR" sz="2000" i="1" dirty="0"/>
              <a:t>Znaš li svirati neki instrument?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know someone who became famous</a:t>
            </a:r>
            <a:r>
              <a:rPr lang="hr-HR" sz="2000" b="1" dirty="0"/>
              <a:t> </a:t>
            </a:r>
            <a:r>
              <a:rPr lang="en-US" sz="2000" b="1" dirty="0"/>
              <a:t>because of how they play some instrument?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Znaš li nekoga tko je postao slavan zbog toga kako svira neki instrument?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heard of Ana </a:t>
            </a:r>
            <a:r>
              <a:rPr lang="en-US" sz="2000" b="1" dirty="0" err="1"/>
              <a:t>Rucner</a:t>
            </a:r>
            <a:r>
              <a:rPr lang="en-US" sz="2000" b="1" dirty="0"/>
              <a:t> / Maksim</a:t>
            </a:r>
            <a:r>
              <a:rPr lang="hr-HR" sz="2000" b="1" dirty="0"/>
              <a:t> </a:t>
            </a:r>
            <a:r>
              <a:rPr lang="en-US" sz="2000" b="1" dirty="0" err="1"/>
              <a:t>Mrvica</a:t>
            </a:r>
            <a:r>
              <a:rPr lang="en-US" sz="2000" b="1" dirty="0"/>
              <a:t> / </a:t>
            </a:r>
            <a:r>
              <a:rPr lang="en-US" sz="2000" b="1" dirty="0" err="1"/>
              <a:t>Stjepan</a:t>
            </a:r>
            <a:r>
              <a:rPr lang="en-US" sz="2000" b="1" dirty="0"/>
              <a:t> Hauser?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Jesi li čuo za Anu </a:t>
            </a:r>
            <a:r>
              <a:rPr lang="hr-HR" sz="2000" i="1" dirty="0" err="1"/>
              <a:t>Rucner</a:t>
            </a:r>
            <a:r>
              <a:rPr lang="hr-HR" sz="2000" i="1" dirty="0"/>
              <a:t> / Maksima Mrvicu / Stjepana </a:t>
            </a:r>
            <a:r>
              <a:rPr lang="hr-HR" sz="2000" i="1" dirty="0" err="1"/>
              <a:t>Hausera</a:t>
            </a:r>
            <a:r>
              <a:rPr lang="hr-HR" sz="2000" i="1" dirty="0"/>
              <a:t>?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2592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6" y="10349"/>
            <a:ext cx="5108639" cy="683387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951978"/>
            <a:ext cx="6543326" cy="2868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boy asking his mum about her </a:t>
            </a:r>
            <a:r>
              <a:rPr lang="en-US" sz="2000" b="1" dirty="0" err="1"/>
              <a:t>favourite</a:t>
            </a:r>
            <a:r>
              <a:rPr lang="en-US" sz="2000" b="1" dirty="0"/>
              <a:t> song when she was little. Mum has to spell the</a:t>
            </a:r>
            <a:r>
              <a:rPr lang="hr-HR" sz="2000" b="1" dirty="0"/>
              <a:t> </a:t>
            </a:r>
            <a:r>
              <a:rPr lang="en-US" sz="2000" b="1" dirty="0"/>
              <a:t>name of the song to him. Write the letters down.</a:t>
            </a:r>
            <a:br>
              <a:rPr lang="hr-HR" sz="2000" b="1" dirty="0"/>
            </a:br>
            <a:r>
              <a:rPr lang="hr-HR" sz="2000" i="1" dirty="0"/>
              <a:t>Poslušaj dječaka kako razgovara sa svojom majkom o njezinoj omiljenoj pjesmi. Ona mu </a:t>
            </a:r>
            <a:r>
              <a:rPr lang="hr-HR" sz="2000" i="1" dirty="0" err="1"/>
              <a:t>slovka</a:t>
            </a:r>
            <a:r>
              <a:rPr lang="hr-HR" sz="2000" i="1" dirty="0"/>
              <a:t> naziv pjesme. Zapiši ga!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https://www.e-sfera.hr/dodatni-digitalni-sadrzaji/53c8df02-c1c5-4caf-accb-b2a0587dad58/assets/audio/22__unit_04_lesson_4_-_spice_girls_1.mp3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20" y="3628000"/>
            <a:ext cx="11575725" cy="14888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6_18_Play_it_by_ear_Spice_girls">
            <a:hlinkClick r:id="" action="ppaction://media"/>
            <a:extLst>
              <a:ext uri="{FF2B5EF4-FFF2-40B4-BE49-F238E27FC236}">
                <a16:creationId xmlns:a16="http://schemas.microsoft.com/office/drawing/2014/main" id="{53110DB5-77B9-4247-8FCF-C13B14CE18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06763" y="2817685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0A50C61-3163-467B-950D-739853BFCADC}"/>
              </a:ext>
            </a:extLst>
          </p:cNvPr>
          <p:cNvSpPr txBox="1">
            <a:spLocks/>
          </p:cNvSpPr>
          <p:nvPr/>
        </p:nvSpPr>
        <p:spPr>
          <a:xfrm>
            <a:off x="5273036" y="5465471"/>
            <a:ext cx="19920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1B600B3-2250-4685-BEBC-BB8377ED93D0}"/>
              </a:ext>
            </a:extLst>
          </p:cNvPr>
          <p:cNvSpPr txBox="1">
            <a:spLocks/>
          </p:cNvSpPr>
          <p:nvPr/>
        </p:nvSpPr>
        <p:spPr>
          <a:xfrm>
            <a:off x="972854" y="4372400"/>
            <a:ext cx="430018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3200" i="1" dirty="0">
                <a:solidFill>
                  <a:srgbClr val="FF0000"/>
                </a:solidFill>
              </a:rPr>
              <a:t>W    A    N   </a:t>
            </a:r>
            <a:r>
              <a:rPr lang="hr-HR" sz="3200" i="1" dirty="0" err="1">
                <a:solidFill>
                  <a:srgbClr val="FF0000"/>
                </a:solidFill>
              </a:rPr>
              <a:t>N</a:t>
            </a:r>
            <a:r>
              <a:rPr lang="hr-HR" sz="3200" i="1" dirty="0">
                <a:solidFill>
                  <a:srgbClr val="FF0000"/>
                </a:solidFill>
              </a:rPr>
              <a:t>     A    B    E</a:t>
            </a:r>
          </a:p>
        </p:txBody>
      </p:sp>
    </p:spTree>
    <p:extLst>
      <p:ext uri="{BB962C8B-B14F-4D97-AF65-F5344CB8AC3E}">
        <p14:creationId xmlns:p14="http://schemas.microsoft.com/office/powerpoint/2010/main" val="8740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6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15" grpId="0"/>
      <p:bldP spid="9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9866"/>
            <a:ext cx="5110084" cy="6834837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6" y="137787"/>
            <a:ext cx="7046849" cy="3191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put the questions into order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još jednom i posloži pitanja pravilnim redoslijedom!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https://www.e-sfera.hr/dodatni-digitalni-sadrzaji/53c8df02-c1c5-4caf-accb-b2a0587dad58/assets/audio/22__unit_04_lesson_4_-_spice_girls_1.mp3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505" y="2016690"/>
            <a:ext cx="7724595" cy="44530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D30239A-BF3D-4609-90BC-9C28B6592209}"/>
              </a:ext>
            </a:extLst>
          </p:cNvPr>
          <p:cNvSpPr txBox="1">
            <a:spLocks/>
          </p:cNvSpPr>
          <p:nvPr/>
        </p:nvSpPr>
        <p:spPr>
          <a:xfrm>
            <a:off x="7815819" y="1476115"/>
            <a:ext cx="199205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pic>
        <p:nvPicPr>
          <p:cNvPr id="3" name="06_18_Play_it_by_ear_Spice_girls">
            <a:hlinkClick r:id="" action="ppaction://media"/>
            <a:extLst>
              <a:ext uri="{FF2B5EF4-FFF2-40B4-BE49-F238E27FC236}">
                <a16:creationId xmlns:a16="http://schemas.microsoft.com/office/drawing/2014/main" id="{A36FDDA5-23A7-439A-B5A8-0E1E0F90D9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60066" y="162839"/>
            <a:ext cx="609600" cy="6096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0FE99E6-7116-4988-91C2-3BE4617B0A8E}"/>
              </a:ext>
            </a:extLst>
          </p:cNvPr>
          <p:cNvSpPr txBox="1">
            <a:spLocks/>
          </p:cNvSpPr>
          <p:nvPr/>
        </p:nvSpPr>
        <p:spPr>
          <a:xfrm>
            <a:off x="4968658" y="5786272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B99950D-E591-44C4-B610-91AE538C7943}"/>
              </a:ext>
            </a:extLst>
          </p:cNvPr>
          <p:cNvSpPr txBox="1">
            <a:spLocks/>
          </p:cNvSpPr>
          <p:nvPr/>
        </p:nvSpPr>
        <p:spPr>
          <a:xfrm>
            <a:off x="4968658" y="5261151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EFAACC5-68C0-40B6-B79B-17A0AE5B7A1A}"/>
              </a:ext>
            </a:extLst>
          </p:cNvPr>
          <p:cNvSpPr txBox="1">
            <a:spLocks/>
          </p:cNvSpPr>
          <p:nvPr/>
        </p:nvSpPr>
        <p:spPr>
          <a:xfrm>
            <a:off x="4956132" y="3123882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C3AF1EF-D4AE-4267-867D-4869C395F9E5}"/>
              </a:ext>
            </a:extLst>
          </p:cNvPr>
          <p:cNvSpPr txBox="1">
            <a:spLocks/>
          </p:cNvSpPr>
          <p:nvPr/>
        </p:nvSpPr>
        <p:spPr>
          <a:xfrm>
            <a:off x="4956132" y="4746112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F718B57-7425-4A53-8D68-058FEC3C2567}"/>
              </a:ext>
            </a:extLst>
          </p:cNvPr>
          <p:cNvSpPr txBox="1">
            <a:spLocks/>
          </p:cNvSpPr>
          <p:nvPr/>
        </p:nvSpPr>
        <p:spPr>
          <a:xfrm>
            <a:off x="4956132" y="2608843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DFD635E-6DCD-464D-85C4-2C2865BD583A}"/>
              </a:ext>
            </a:extLst>
          </p:cNvPr>
          <p:cNvSpPr txBox="1">
            <a:spLocks/>
          </p:cNvSpPr>
          <p:nvPr/>
        </p:nvSpPr>
        <p:spPr>
          <a:xfrm>
            <a:off x="4968658" y="3677478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8884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26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6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>
            <a:extLst>
              <a:ext uri="{FF2B5EF4-FFF2-40B4-BE49-F238E27FC236}">
                <a16:creationId xmlns:a16="http://schemas.microsoft.com/office/drawing/2014/main" id="{2A9DB745-3676-4F33-9426-BD502EAEA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9385" y="1058070"/>
            <a:ext cx="4126461" cy="579993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83D1740-B6B9-40BC-9B71-74B5FADF9A5D}"/>
              </a:ext>
            </a:extLst>
          </p:cNvPr>
          <p:cNvSpPr txBox="1">
            <a:spLocks/>
          </p:cNvSpPr>
          <p:nvPr/>
        </p:nvSpPr>
        <p:spPr>
          <a:xfrm>
            <a:off x="325677" y="325677"/>
            <a:ext cx="5386191" cy="6150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Razmisli o najranijim instrumentima kojima su se ljudi koristili i označi od kojih materijala misliš da su bili izrađeni.</a:t>
            </a:r>
          </a:p>
          <a:p>
            <a:pPr marL="0" indent="0">
              <a:buNone/>
            </a:pPr>
            <a:endParaRPr lang="hr-HR" sz="21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01D3F52-8779-4C7A-A001-775249ABAAD7}"/>
              </a:ext>
            </a:extLst>
          </p:cNvPr>
          <p:cNvSpPr txBox="1">
            <a:spLocks/>
          </p:cNvSpPr>
          <p:nvPr/>
        </p:nvSpPr>
        <p:spPr>
          <a:xfrm>
            <a:off x="6480132" y="325676"/>
            <a:ext cx="5386191" cy="6150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Promisli u kojim su se situacijama upotrebljavali najraniji instrumenti i označite koje situacije misliš da su to bile.</a:t>
            </a:r>
            <a:endParaRPr lang="hr-HR" sz="2100" b="1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C81C61D-DFD5-48A0-947A-57FC1EACB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69" y="1908726"/>
            <a:ext cx="5592805" cy="329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https://www.e-sfera.hr/dodatni-digitalni-sadrzaji/53c8df02-c1c5-4caf-accb-b2a0587dad58/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Earliest instruments in the </a:t>
            </a:r>
            <a:r>
              <a:rPr lang="en-US" sz="2000" b="1" u="sng" dirty="0" err="1"/>
              <a:t>worl</a:t>
            </a:r>
            <a:r>
              <a:rPr lang="hr-HR" sz="2000" b="1" u="sng" dirty="0"/>
              <a:t>d</a:t>
            </a:r>
          </a:p>
          <a:p>
            <a:pPr marL="0" indent="0" algn="ctr">
              <a:buNone/>
            </a:pPr>
            <a:r>
              <a:rPr lang="hr-HR" sz="2000" i="1" dirty="0"/>
              <a:t>Pročitaj tekst na poveznici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2" y="51001"/>
            <a:ext cx="5083489" cy="678594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49!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189" y="2492680"/>
            <a:ext cx="10759684" cy="41732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102290"/>
            <a:ext cx="6831313" cy="6254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Koje su bile najpopularnije pjesme kada si se ti rodio? A kada su se rodili tvoji roditelji? Prijatelji? Istraži online i potraži TOP pjesme na tvoj rođendan. Ispuni tablicu. Izaberi tebi najzanimljiviju pjesmu i istraži više. Kakva je to pjesma?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9306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224" y="4020722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" y="-757"/>
            <a:ext cx="5105297" cy="683103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25225" y="27725"/>
            <a:ext cx="6794784" cy="42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 music</a:t>
            </a:r>
            <a:r>
              <a:rPr lang="hr-HR" sz="2000" b="1" dirty="0"/>
              <a:t> </a:t>
            </a:r>
            <a:r>
              <a:rPr lang="en-US" sz="2000" b="1" dirty="0"/>
              <a:t>do you like? </a:t>
            </a:r>
            <a:r>
              <a:rPr lang="hr-HR" sz="2000" i="1" dirty="0"/>
              <a:t>Koju vrstu glazbe voliš?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often do you listen to music?</a:t>
            </a:r>
            <a:r>
              <a:rPr lang="hr-HR" sz="2000" b="1" dirty="0"/>
              <a:t> </a:t>
            </a:r>
            <a:r>
              <a:rPr lang="hr-HR" sz="2000" i="1" dirty="0"/>
              <a:t>Koliko često slušaš glazbu?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is your </a:t>
            </a:r>
            <a:r>
              <a:rPr lang="en-US" sz="2000" b="1" dirty="0" err="1"/>
              <a:t>favourite</a:t>
            </a:r>
            <a:r>
              <a:rPr lang="en-US" sz="2000" b="1" dirty="0"/>
              <a:t> singer or a group? </a:t>
            </a:r>
            <a:r>
              <a:rPr lang="hr-HR" sz="2000" i="1" dirty="0"/>
              <a:t>Koji je tvoj omiljeni pjevač/pjevačica ili grupa?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music genre do you like the best? </a:t>
            </a:r>
            <a:r>
              <a:rPr lang="hr-HR" sz="2000" i="1" dirty="0"/>
              <a:t>Koji glazbeni žanr najviše voliš?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 of</a:t>
            </a:r>
            <a:r>
              <a:rPr lang="hr-HR" sz="2000" b="1" dirty="0"/>
              <a:t> </a:t>
            </a:r>
            <a:r>
              <a:rPr lang="en-US" sz="2000" b="1" dirty="0"/>
              <a:t>music do you like the least? </a:t>
            </a:r>
            <a:r>
              <a:rPr lang="hr-HR" sz="2000" i="1" dirty="0"/>
              <a:t>Koju vrstu glazbe najmanje voliš?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kind of music</a:t>
            </a:r>
            <a:r>
              <a:rPr lang="hr-HR" sz="2000" b="1" dirty="0"/>
              <a:t> </a:t>
            </a:r>
            <a:r>
              <a:rPr lang="en-US" sz="2000" b="1" dirty="0"/>
              <a:t>do your parents listen to? </a:t>
            </a:r>
            <a:r>
              <a:rPr lang="hr-HR" sz="2000" i="1" dirty="0"/>
              <a:t>Koju vrstu glazbe slušaju tvoji roditelji?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play any</a:t>
            </a:r>
            <a:r>
              <a:rPr lang="hr-HR" sz="2000" b="1" dirty="0"/>
              <a:t> </a:t>
            </a:r>
            <a:r>
              <a:rPr lang="en-US" sz="2000" b="1" dirty="0"/>
              <a:t>musical instrument?</a:t>
            </a:r>
            <a:r>
              <a:rPr lang="hr-HR" sz="2000" b="1" dirty="0"/>
              <a:t> </a:t>
            </a:r>
            <a:r>
              <a:rPr lang="hr-HR" sz="2000" i="1" dirty="0"/>
              <a:t>Sviraš li neki glazbeni instrument?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05295" y="4333333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recognize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instruments</a:t>
            </a:r>
            <a:r>
              <a:rPr lang="hr-HR" sz="2000" b="1" dirty="0"/>
              <a:t>?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number</a:t>
            </a:r>
            <a:r>
              <a:rPr lang="hr-HR" sz="2000" b="1" dirty="0"/>
              <a:t>. </a:t>
            </a:r>
            <a:r>
              <a:rPr lang="hr-HR" sz="2000" i="1" dirty="0"/>
              <a:t>Znaš li imenovati instrumente na slikama? Zapiši brojeve.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59" y="261464"/>
            <a:ext cx="11900081" cy="3678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F3A560B-0353-4510-81CA-3E3AD1579B94}"/>
              </a:ext>
            </a:extLst>
          </p:cNvPr>
          <p:cNvSpPr txBox="1">
            <a:spLocks/>
          </p:cNvSpPr>
          <p:nvPr/>
        </p:nvSpPr>
        <p:spPr>
          <a:xfrm>
            <a:off x="1586630" y="1186783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2EB5A2-D09F-4246-B5BA-61E5BEB289F4}"/>
              </a:ext>
            </a:extLst>
          </p:cNvPr>
          <p:cNvSpPr txBox="1">
            <a:spLocks/>
          </p:cNvSpPr>
          <p:nvPr/>
        </p:nvSpPr>
        <p:spPr>
          <a:xfrm>
            <a:off x="1586630" y="1634281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325EFE-FEA5-47C2-B1AE-8B6DA37841F3}"/>
              </a:ext>
            </a:extLst>
          </p:cNvPr>
          <p:cNvSpPr txBox="1">
            <a:spLocks/>
          </p:cNvSpPr>
          <p:nvPr/>
        </p:nvSpPr>
        <p:spPr>
          <a:xfrm>
            <a:off x="1586630" y="2090338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1CD97CF-527D-458F-983F-FFD63A289A80}"/>
              </a:ext>
            </a:extLst>
          </p:cNvPr>
          <p:cNvSpPr txBox="1">
            <a:spLocks/>
          </p:cNvSpPr>
          <p:nvPr/>
        </p:nvSpPr>
        <p:spPr>
          <a:xfrm>
            <a:off x="1586630" y="2542658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243FD8C-1C8D-4A56-BFD1-D8A046B630EF}"/>
              </a:ext>
            </a:extLst>
          </p:cNvPr>
          <p:cNvSpPr txBox="1">
            <a:spLocks/>
          </p:cNvSpPr>
          <p:nvPr/>
        </p:nvSpPr>
        <p:spPr>
          <a:xfrm>
            <a:off x="1586630" y="2993139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A0737B4-3094-432B-AB54-6DA3DFD38C3C}"/>
              </a:ext>
            </a:extLst>
          </p:cNvPr>
          <p:cNvSpPr txBox="1">
            <a:spLocks/>
          </p:cNvSpPr>
          <p:nvPr/>
        </p:nvSpPr>
        <p:spPr>
          <a:xfrm>
            <a:off x="1586630" y="3446522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87BCB74-7F9C-43B3-9FAB-D63CAD1D34F2}"/>
              </a:ext>
            </a:extLst>
          </p:cNvPr>
          <p:cNvSpPr txBox="1">
            <a:spLocks/>
          </p:cNvSpPr>
          <p:nvPr/>
        </p:nvSpPr>
        <p:spPr>
          <a:xfrm>
            <a:off x="5105295" y="5194733"/>
            <a:ext cx="7066778" cy="2749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What’s the difference between keyboards and piano?</a:t>
            </a:r>
            <a:r>
              <a:rPr lang="hr-HR" sz="2000" b="1" dirty="0"/>
              <a:t> </a:t>
            </a:r>
            <a:r>
              <a:rPr lang="hr-HR" sz="2000" i="1" dirty="0"/>
              <a:t>Koja je razlika između sintesajzera i klavira?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Can you name any other musical instruments?</a:t>
            </a:r>
            <a:r>
              <a:rPr lang="hr-HR" sz="2000" b="1" dirty="0"/>
              <a:t> </a:t>
            </a:r>
            <a:r>
              <a:rPr lang="hr-HR" sz="2000" i="1" dirty="0"/>
              <a:t>Znaš li imenovati još neke glazbene instrumente?</a:t>
            </a:r>
          </a:p>
          <a:p>
            <a:pPr marL="0" indent="0">
              <a:buNone/>
            </a:pPr>
            <a:r>
              <a:rPr lang="hr-HR" sz="1800" i="1" dirty="0"/>
              <a:t>Uvježbaj na sljedećoj poveznici: </a:t>
            </a:r>
            <a:r>
              <a:rPr lang="hr-HR" sz="1800" i="1" dirty="0">
                <a:hlinkClick r:id="rId4"/>
              </a:rPr>
              <a:t>https://wordwall.net/play/902/466/718</a:t>
            </a:r>
            <a:endParaRPr lang="hr-HR" sz="18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12431"/>
            <a:ext cx="5110084" cy="6829706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8" y="773029"/>
            <a:ext cx="6882144" cy="3139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girl talking about her mum’s </a:t>
            </a:r>
            <a:r>
              <a:rPr lang="en-US" sz="2000" b="1" dirty="0" err="1"/>
              <a:t>favourite</a:t>
            </a:r>
            <a:r>
              <a:rPr lang="en-US" sz="2000" b="1" dirty="0"/>
              <a:t> song.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Circle the correct name of the song and artist.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zvučni zapis na sljedećoj poveznici. U tom zvučnom zapisu čuti ćeš djevojčicu kako priča o omiljenoj pjesmi svoje mame. Zaokruži naziv pjesme i ime izvođača.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https://www.e-sfera.hr/dodatni-digitalni-sadrzaji/53c8df02-c1c5-4caf-accb-b2a0587dad58/assets/audio/21__unit_04_lesson_4_-_celine_dion_1.mp3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227" y="3472541"/>
            <a:ext cx="8437535" cy="20154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06_17_Play_it_by_ear_Celine_Dion">
            <a:hlinkClick r:id="" action="ppaction://media"/>
            <a:extLst>
              <a:ext uri="{FF2B5EF4-FFF2-40B4-BE49-F238E27FC236}">
                <a16:creationId xmlns:a16="http://schemas.microsoft.com/office/drawing/2014/main" id="{8AFD0194-A829-4BDD-9B64-C5028401E1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14345" y="2621443"/>
            <a:ext cx="609600" cy="6096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D26DAD7-215A-4ED8-A077-AECB8A0D7B6D}"/>
              </a:ext>
            </a:extLst>
          </p:cNvPr>
          <p:cNvSpPr txBox="1">
            <a:spLocks/>
          </p:cNvSpPr>
          <p:nvPr/>
        </p:nvSpPr>
        <p:spPr>
          <a:xfrm>
            <a:off x="5127618" y="5714416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1905BC75-27B8-41F7-B900-0C3292D9E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94" y="4582128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95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033"/>
            <a:ext cx="5110084" cy="682970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5" y="46688"/>
            <a:ext cx="8457044" cy="68274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2153300" y="0"/>
            <a:ext cx="6552292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 zvučni zapis još jednom i nadopuni tekst. 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https://www.e-sfera.hr/dodatni-digitalni-sadrzaji/53c8df02-c1c5-4caf-accb-b2a0587dad58/assets/audio/21__unit_04_lesson_4_-_celine_dion_1.mp3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6_17_Play_it_by_ear_Celine_Dion">
            <a:hlinkClick r:id="" action="ppaction://media"/>
            <a:extLst>
              <a:ext uri="{FF2B5EF4-FFF2-40B4-BE49-F238E27FC236}">
                <a16:creationId xmlns:a16="http://schemas.microsoft.com/office/drawing/2014/main" id="{18990CCC-7DF8-420D-87C0-14A0D71A44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95992" y="740837"/>
            <a:ext cx="609600" cy="6096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BB7E711-2A32-4904-AAB2-15F26BD8D782}"/>
              </a:ext>
            </a:extLst>
          </p:cNvPr>
          <p:cNvSpPr txBox="1">
            <a:spLocks/>
          </p:cNvSpPr>
          <p:nvPr/>
        </p:nvSpPr>
        <p:spPr>
          <a:xfrm>
            <a:off x="6823720" y="2075778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called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FD0953-B93C-4B5A-A9F8-2BAF234EBB1F}"/>
              </a:ext>
            </a:extLst>
          </p:cNvPr>
          <p:cNvSpPr txBox="1">
            <a:spLocks/>
          </p:cNvSpPr>
          <p:nvPr/>
        </p:nvSpPr>
        <p:spPr>
          <a:xfrm>
            <a:off x="6709783" y="2298886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ACEC783-33B2-479A-B3DD-5F7E0E96D04B}"/>
              </a:ext>
            </a:extLst>
          </p:cNvPr>
          <p:cNvSpPr txBox="1">
            <a:spLocks/>
          </p:cNvSpPr>
          <p:nvPr/>
        </p:nvSpPr>
        <p:spPr>
          <a:xfrm>
            <a:off x="6709783" y="2518827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2CB1217-E577-452F-94FD-45F8C78AE822}"/>
              </a:ext>
            </a:extLst>
          </p:cNvPr>
          <p:cNvSpPr txBox="1">
            <a:spLocks/>
          </p:cNvSpPr>
          <p:nvPr/>
        </p:nvSpPr>
        <p:spPr>
          <a:xfrm>
            <a:off x="2739032" y="3315854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D91B7FD-530A-410D-8760-4DBB3730E09C}"/>
              </a:ext>
            </a:extLst>
          </p:cNvPr>
          <p:cNvSpPr txBox="1">
            <a:spLocks/>
          </p:cNvSpPr>
          <p:nvPr/>
        </p:nvSpPr>
        <p:spPr>
          <a:xfrm>
            <a:off x="2768820" y="3764566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8D09150-4061-4B13-98B2-0CCCB1B09887}"/>
              </a:ext>
            </a:extLst>
          </p:cNvPr>
          <p:cNvSpPr txBox="1">
            <a:spLocks/>
          </p:cNvSpPr>
          <p:nvPr/>
        </p:nvSpPr>
        <p:spPr>
          <a:xfrm>
            <a:off x="2030752" y="4219262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spoke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BC0E1D9-B1A7-4BAD-9BD3-DA16BAE85DC9}"/>
              </a:ext>
            </a:extLst>
          </p:cNvPr>
          <p:cNvSpPr txBox="1">
            <a:spLocks/>
          </p:cNvSpPr>
          <p:nvPr/>
        </p:nvSpPr>
        <p:spPr>
          <a:xfrm>
            <a:off x="772444" y="5157180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0F63B9F-8F68-486D-829E-1E392061EE1A}"/>
              </a:ext>
            </a:extLst>
          </p:cNvPr>
          <p:cNvSpPr txBox="1">
            <a:spLocks/>
          </p:cNvSpPr>
          <p:nvPr/>
        </p:nvSpPr>
        <p:spPr>
          <a:xfrm>
            <a:off x="2659141" y="5364866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wrote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0F8AA9A-C35F-4E97-9D27-A96BB3D9CDB1}"/>
              </a:ext>
            </a:extLst>
          </p:cNvPr>
          <p:cNvSpPr txBox="1">
            <a:spLocks/>
          </p:cNvSpPr>
          <p:nvPr/>
        </p:nvSpPr>
        <p:spPr>
          <a:xfrm>
            <a:off x="8703614" y="1"/>
            <a:ext cx="3488386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popular was</a:t>
            </a:r>
            <a:r>
              <a:rPr lang="hr-HR" sz="2000" b="1" dirty="0"/>
              <a:t> </a:t>
            </a:r>
            <a:r>
              <a:rPr lang="en-US" sz="2000" b="1" dirty="0"/>
              <a:t>the song Because you loved me by Celine</a:t>
            </a:r>
            <a:r>
              <a:rPr lang="hr-HR" sz="2000" b="1" dirty="0"/>
              <a:t> </a:t>
            </a:r>
            <a:r>
              <a:rPr lang="en-US" sz="2000" b="1" dirty="0"/>
              <a:t>Dion? </a:t>
            </a:r>
            <a:r>
              <a:rPr lang="hr-HR" sz="2000" i="1" dirty="0"/>
              <a:t>Koliko je pjesma </a:t>
            </a:r>
            <a:r>
              <a:rPr lang="hr-HR" sz="2000" i="1" dirty="0" err="1"/>
              <a:t>Beacuse</a:t>
            </a:r>
            <a:r>
              <a:rPr lang="hr-HR" sz="2000" i="1" dirty="0"/>
              <a:t> </a:t>
            </a:r>
            <a:r>
              <a:rPr lang="hr-HR" sz="2000" i="1" dirty="0" err="1"/>
              <a:t>you</a:t>
            </a:r>
            <a:r>
              <a:rPr lang="hr-HR" sz="2000" i="1" dirty="0"/>
              <a:t> </a:t>
            </a:r>
            <a:r>
              <a:rPr lang="hr-HR" sz="2000" i="1" dirty="0" err="1"/>
              <a:t>loved</a:t>
            </a:r>
            <a:r>
              <a:rPr lang="hr-HR" sz="2000" i="1" dirty="0"/>
              <a:t> me bila popularna?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song about? </a:t>
            </a:r>
            <a:r>
              <a:rPr lang="hr-HR" sz="2000" i="1" dirty="0"/>
              <a:t>O čemu je pjesma?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did the</a:t>
            </a:r>
            <a:r>
              <a:rPr lang="hr-HR" sz="2000" b="1" dirty="0"/>
              <a:t> </a:t>
            </a:r>
            <a:r>
              <a:rPr lang="en-US" sz="2000" b="1" dirty="0"/>
              <a:t>girl find out about the song? </a:t>
            </a:r>
            <a:r>
              <a:rPr lang="hr-HR" sz="2000" i="1" dirty="0"/>
              <a:t>Kako je djevojčica saznala za pjesmu?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can you say</a:t>
            </a:r>
            <a:r>
              <a:rPr lang="hr-HR" sz="2000" b="1" dirty="0"/>
              <a:t> </a:t>
            </a:r>
            <a:r>
              <a:rPr lang="en-US" sz="2000" b="1" dirty="0"/>
              <a:t>about </a:t>
            </a:r>
            <a:r>
              <a:rPr lang="en-US" sz="2000" b="1" dirty="0" err="1"/>
              <a:t>Celin</a:t>
            </a:r>
            <a:r>
              <a:rPr lang="hr-HR" sz="2000" b="1" dirty="0"/>
              <a:t>e</a:t>
            </a:r>
            <a:r>
              <a:rPr lang="en-US" sz="2000" b="1" dirty="0"/>
              <a:t> Dion’s childhood? </a:t>
            </a:r>
            <a:r>
              <a:rPr lang="hr-HR" sz="2000" i="1" dirty="0"/>
              <a:t>Što si saznao o djetinjstvu </a:t>
            </a:r>
            <a:r>
              <a:rPr lang="hr-HR" sz="2000" i="1" dirty="0" err="1"/>
              <a:t>Celine</a:t>
            </a:r>
            <a:r>
              <a:rPr lang="hr-HR" sz="2000" i="1" dirty="0"/>
              <a:t> </a:t>
            </a:r>
            <a:r>
              <a:rPr lang="hr-HR" sz="2000" i="1" dirty="0" err="1"/>
              <a:t>Dion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Does the girl</a:t>
            </a:r>
            <a:r>
              <a:rPr lang="hr-HR" sz="2000" b="1" dirty="0"/>
              <a:t> </a:t>
            </a:r>
            <a:r>
              <a:rPr lang="en-US" sz="2000" b="1" dirty="0"/>
              <a:t>like this song?</a:t>
            </a:r>
            <a:r>
              <a:rPr lang="hr-HR" sz="2000" b="1" dirty="0"/>
              <a:t> </a:t>
            </a:r>
            <a:r>
              <a:rPr lang="hr-HR" sz="2000" i="1" dirty="0"/>
              <a:t>Sviđa li se djevojčici ta pjesma?</a:t>
            </a:r>
          </a:p>
        </p:txBody>
      </p:sp>
    </p:spTree>
    <p:extLst>
      <p:ext uri="{BB962C8B-B14F-4D97-AF65-F5344CB8AC3E}">
        <p14:creationId xmlns:p14="http://schemas.microsoft.com/office/powerpoint/2010/main" val="191669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95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  <p:bldP spid="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" y="19340"/>
            <a:ext cx="5089381" cy="680714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59…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68" y="2356795"/>
            <a:ext cx="10619425" cy="31011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9881" y="917355"/>
            <a:ext cx="6831313" cy="5889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do these words mean? Connect the words with their meanings.</a:t>
            </a:r>
            <a:br>
              <a:rPr lang="hr-HR" sz="2100" b="1" dirty="0"/>
            </a:br>
            <a:r>
              <a:rPr lang="hr-HR" sz="2100" i="1" dirty="0"/>
              <a:t>Što znače riječi u 4. zadatku? Spoji riječi sa njihovim objašnjenjima.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20620AF-CBE8-402A-BEB8-5A4B0E09CADD}"/>
              </a:ext>
            </a:extLst>
          </p:cNvPr>
          <p:cNvSpPr txBox="1">
            <a:spLocks/>
          </p:cNvSpPr>
          <p:nvPr/>
        </p:nvSpPr>
        <p:spPr>
          <a:xfrm>
            <a:off x="5256757" y="3907368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EAC4E6-2773-4268-B31A-96204FA626C8}"/>
              </a:ext>
            </a:extLst>
          </p:cNvPr>
          <p:cNvSpPr txBox="1">
            <a:spLocks/>
          </p:cNvSpPr>
          <p:nvPr/>
        </p:nvSpPr>
        <p:spPr>
          <a:xfrm>
            <a:off x="5256757" y="4952922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1E58F2F-8C9C-4FB3-A6B4-3B41153CB88E}"/>
              </a:ext>
            </a:extLst>
          </p:cNvPr>
          <p:cNvSpPr txBox="1">
            <a:spLocks/>
          </p:cNvSpPr>
          <p:nvPr/>
        </p:nvSpPr>
        <p:spPr>
          <a:xfrm>
            <a:off x="5256757" y="4417843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B98F29C-74C7-482E-8AB9-DA7311664C05}"/>
              </a:ext>
            </a:extLst>
          </p:cNvPr>
          <p:cNvSpPr txBox="1">
            <a:spLocks/>
          </p:cNvSpPr>
          <p:nvPr/>
        </p:nvSpPr>
        <p:spPr>
          <a:xfrm>
            <a:off x="5256757" y="2891204"/>
            <a:ext cx="12317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94211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9866"/>
            <a:ext cx="5110084" cy="6834837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8" y="136089"/>
            <a:ext cx="688214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When</a:t>
            </a:r>
            <a:r>
              <a:rPr lang="hr-HR" sz="2000" b="1" dirty="0"/>
              <a:t>?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Kada? Odgovori na postavljena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093" y="943760"/>
            <a:ext cx="7883048" cy="2485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86010EC-7B75-45E3-A7BA-28FE57B90CDB}"/>
              </a:ext>
            </a:extLst>
          </p:cNvPr>
          <p:cNvSpPr txBox="1">
            <a:spLocks/>
          </p:cNvSpPr>
          <p:nvPr/>
        </p:nvSpPr>
        <p:spPr>
          <a:xfrm>
            <a:off x="5127617" y="4236671"/>
            <a:ext cx="7046849" cy="1924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She first heard the song when her mum sang it to her.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The song was a hit in 1996.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Céline Dion became a star when she was only 12.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Céline was nominated for Oscar when her song was used in a blockbuster film.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9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9866"/>
            <a:ext cx="5110084" cy="6834837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7" y="832541"/>
            <a:ext cx="688214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Odgovori na postavljena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80" y="1586625"/>
            <a:ext cx="6669323" cy="23452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86010EC-7B75-45E3-A7BA-28FE57B90CDB}"/>
              </a:ext>
            </a:extLst>
          </p:cNvPr>
          <p:cNvSpPr txBox="1">
            <a:spLocks/>
          </p:cNvSpPr>
          <p:nvPr/>
        </p:nvSpPr>
        <p:spPr>
          <a:xfrm>
            <a:off x="5127617" y="4236671"/>
            <a:ext cx="7046849" cy="1924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</a:t>
            </a:r>
            <a:r>
              <a:rPr lang="hr-HR" sz="2400" i="1" dirty="0" err="1">
                <a:solidFill>
                  <a:srgbClr val="FF0000"/>
                </a:solidFill>
              </a:rPr>
              <a:t>Celine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born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in</a:t>
            </a:r>
            <a:r>
              <a:rPr lang="hr-HR" sz="2400" i="1" dirty="0">
                <a:solidFill>
                  <a:srgbClr val="FF0000"/>
                </a:solidFill>
              </a:rPr>
              <a:t> Canada.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Céline was 12 when she became famous.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She didn't know English when she was little. She only spoke French.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29943"/>
            <a:ext cx="5113350" cy="678594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48!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482" y="1668569"/>
            <a:ext cx="10024712" cy="49756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92535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Can you name people in a band? Match the pictures with the words.</a:t>
            </a:r>
            <a:r>
              <a:rPr lang="hr-HR" sz="2100" b="1" dirty="0"/>
              <a:t> </a:t>
            </a:r>
            <a:r>
              <a:rPr lang="hr-HR" sz="2100" i="1" dirty="0"/>
              <a:t>Možeš li imenovati članove benda. Spoji slike s riječima. Tko bi od učenika iz razreda mogao biti koji od navedenih izvođača.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756A14C-DA7A-4B19-A988-DF8B3E3431C4}"/>
              </a:ext>
            </a:extLst>
          </p:cNvPr>
          <p:cNvSpPr txBox="1">
            <a:spLocks/>
          </p:cNvSpPr>
          <p:nvPr/>
        </p:nvSpPr>
        <p:spPr>
          <a:xfrm>
            <a:off x="6796054" y="620794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guitar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player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C9795E8-8C23-407A-9EB0-88CE3C221C0F}"/>
              </a:ext>
            </a:extLst>
          </p:cNvPr>
          <p:cNvSpPr txBox="1">
            <a:spLocks/>
          </p:cNvSpPr>
          <p:nvPr/>
        </p:nvSpPr>
        <p:spPr>
          <a:xfrm>
            <a:off x="9616498" y="619747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lead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singer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D004CAC-3C42-4127-99B4-C41CCD73275C}"/>
              </a:ext>
            </a:extLst>
          </p:cNvPr>
          <p:cNvSpPr txBox="1">
            <a:spLocks/>
          </p:cNvSpPr>
          <p:nvPr/>
        </p:nvSpPr>
        <p:spPr>
          <a:xfrm>
            <a:off x="4156092" y="620794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DJ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6578D35-1F35-4C14-AB9E-1939D412E46F}"/>
              </a:ext>
            </a:extLst>
          </p:cNvPr>
          <p:cNvSpPr txBox="1">
            <a:spLocks/>
          </p:cNvSpPr>
          <p:nvPr/>
        </p:nvSpPr>
        <p:spPr>
          <a:xfrm>
            <a:off x="5566817" y="406808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drummer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35" grpId="0" build="p"/>
      <p:bldP spid="12" grpId="0" build="p"/>
      <p:bldP spid="13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37819"/>
            <a:ext cx="5110084" cy="677893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7" y="37819"/>
            <a:ext cx="688214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find musical instruments in the </a:t>
            </a:r>
            <a:r>
              <a:rPr lang="en-US" sz="2000" b="1" dirty="0" err="1"/>
              <a:t>wordsearch</a:t>
            </a:r>
            <a:r>
              <a:rPr lang="en-US" sz="2000" b="1" dirty="0"/>
              <a:t>? Look in all directions.</a:t>
            </a:r>
            <a:r>
              <a:rPr lang="hr-HR" sz="2000" b="1" dirty="0"/>
              <a:t> </a:t>
            </a:r>
            <a:r>
              <a:rPr lang="hr-HR" sz="2000" i="1" dirty="0"/>
              <a:t>Možeš li u </a:t>
            </a:r>
            <a:r>
              <a:rPr lang="hr-HR" sz="2000" i="1" dirty="0" err="1"/>
              <a:t>osmosmjerci</a:t>
            </a:r>
            <a:r>
              <a:rPr lang="hr-HR" sz="2000" i="1" dirty="0"/>
              <a:t> pronaći nazive svih ovih instrumenata. Ako ne znaš značenje neke riječi potraži je u online rječniku!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756" y="1398077"/>
            <a:ext cx="8113370" cy="65692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4" descr="Vidi izvornu sliku">
            <a:extLst>
              <a:ext uri="{FF2B5EF4-FFF2-40B4-BE49-F238E27FC236}">
                <a16:creationId xmlns:a16="http://schemas.microsoft.com/office/drawing/2014/main" id="{B0A58882-69D3-42BA-BE19-1E6DCB82E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216" y="2609916"/>
            <a:ext cx="2079180" cy="56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67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741</Words>
  <Application>Microsoft Office PowerPoint</Application>
  <PresentationFormat>Široki zaslon</PresentationFormat>
  <Paragraphs>91</Paragraphs>
  <Slides>15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206</cp:revision>
  <dcterms:created xsi:type="dcterms:W3CDTF">2020-09-15T16:13:04Z</dcterms:created>
  <dcterms:modified xsi:type="dcterms:W3CDTF">2021-01-28T09:01:39Z</dcterms:modified>
</cp:coreProperties>
</file>